
<file path=[Content_Types].xml><?xml version="1.0" encoding="utf-8"?>
<Types xmlns="http://schemas.openxmlformats.org/package/2006/content-types">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Default Extension="gif" ContentType="image/gif"/>
  <Override PartName="/ppt/diagrams/colors7.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quickStyle8.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8" r:id="rId3"/>
    <p:sldId id="257" r:id="rId4"/>
    <p:sldId id="266" r:id="rId5"/>
    <p:sldId id="261" r:id="rId6"/>
    <p:sldId id="259" r:id="rId7"/>
    <p:sldId id="260" r:id="rId8"/>
    <p:sldId id="262" r:id="rId9"/>
    <p:sldId id="263" r:id="rId10"/>
    <p:sldId id="272" r:id="rId11"/>
    <p:sldId id="264" r:id="rId12"/>
    <p:sldId id="265" r:id="rId13"/>
    <p:sldId id="267" r:id="rId14"/>
    <p:sldId id="273" r:id="rId15"/>
    <p:sldId id="268" r:id="rId16"/>
    <p:sldId id="269" r:id="rId17"/>
    <p:sldId id="270" r:id="rId18"/>
    <p:sldId id="277" r:id="rId19"/>
    <p:sldId id="278" r:id="rId20"/>
    <p:sldId id="276" r:id="rId21"/>
    <p:sldId id="279" r:id="rId22"/>
    <p:sldId id="281" r:id="rId23"/>
    <p:sldId id="282" r:id="rId24"/>
    <p:sldId id="283" r:id="rId25"/>
    <p:sldId id="284" r:id="rId26"/>
    <p:sldId id="28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autoAdjust="0"/>
    <p:restoredTop sz="94607" autoAdjust="0"/>
  </p:normalViewPr>
  <p:slideViewPr>
    <p:cSldViewPr>
      <p:cViewPr varScale="1">
        <p:scale>
          <a:sx n="66" d="100"/>
          <a:sy n="66" d="100"/>
        </p:scale>
        <p:origin x="-996" y="-102"/>
      </p:cViewPr>
      <p:guideLst>
        <p:guide orient="horz" pos="2160"/>
        <p:guide pos="2880"/>
      </p:guideLst>
    </p:cSldViewPr>
  </p:slideViewPr>
  <p:outlineViewPr>
    <p:cViewPr>
      <p:scale>
        <a:sx n="33" d="100"/>
        <a:sy n="33" d="100"/>
      </p:scale>
      <p:origin x="0" y="84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97C07E-D603-46EB-BBA5-C2B40EC8866F}"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DCB708BA-135A-4220-8FFE-D6085D81CE8D}">
      <dgm:prSet phldrT="[Text]" custT="1"/>
      <dgm:spPr/>
      <dgm:t>
        <a:bodyPr/>
        <a:lstStyle/>
        <a:p>
          <a:r>
            <a:rPr lang="en-US" sz="1100" dirty="0" smtClean="0"/>
            <a:t> Corporate Trainers</a:t>
          </a:r>
          <a:endParaRPr lang="en-US" sz="1100" dirty="0"/>
        </a:p>
      </dgm:t>
    </dgm:pt>
    <dgm:pt modelId="{D19C9C91-B489-4DDA-B358-DF7575FE1486}" type="parTrans" cxnId="{73645F57-BCF2-4F0C-8D85-41A1937F7BFA}">
      <dgm:prSet/>
      <dgm:spPr/>
      <dgm:t>
        <a:bodyPr/>
        <a:lstStyle/>
        <a:p>
          <a:endParaRPr lang="en-US" dirty="0"/>
        </a:p>
      </dgm:t>
    </dgm:pt>
    <dgm:pt modelId="{5023808F-04A0-4A1E-BCD2-EA9C966E16CA}" type="sibTrans" cxnId="{73645F57-BCF2-4F0C-8D85-41A1937F7BFA}">
      <dgm:prSet/>
      <dgm:spPr/>
      <dgm:t>
        <a:bodyPr/>
        <a:lstStyle/>
        <a:p>
          <a:endParaRPr lang="en-US"/>
        </a:p>
      </dgm:t>
    </dgm:pt>
    <dgm:pt modelId="{08F87C84-ACFE-4973-9F89-1A875A0CE2AF}">
      <dgm:prSet phldrT="[Text]" custT="1"/>
      <dgm:spPr/>
      <dgm:t>
        <a:bodyPr/>
        <a:lstStyle/>
        <a:p>
          <a:r>
            <a:rPr lang="en-US" sz="1200" dirty="0" smtClean="0"/>
            <a:t>Trainers have 2-5 years of employment in their position</a:t>
          </a:r>
          <a:endParaRPr lang="en-US" sz="1200" dirty="0"/>
        </a:p>
      </dgm:t>
    </dgm:pt>
    <dgm:pt modelId="{D769259F-97E9-4814-B902-5DEB124C052A}" type="parTrans" cxnId="{717BE081-74FF-462E-85E2-B706AAE3D816}">
      <dgm:prSet/>
      <dgm:spPr/>
      <dgm:t>
        <a:bodyPr/>
        <a:lstStyle/>
        <a:p>
          <a:endParaRPr lang="en-US"/>
        </a:p>
      </dgm:t>
    </dgm:pt>
    <dgm:pt modelId="{70ECA0A1-DB8B-45A4-B569-76E1BE99E736}" type="sibTrans" cxnId="{717BE081-74FF-462E-85E2-B706AAE3D816}">
      <dgm:prSet/>
      <dgm:spPr/>
      <dgm:t>
        <a:bodyPr/>
        <a:lstStyle/>
        <a:p>
          <a:endParaRPr lang="en-US"/>
        </a:p>
      </dgm:t>
    </dgm:pt>
    <dgm:pt modelId="{6BB5C58C-44EC-4B3B-9EBD-EDC39B4D5752}">
      <dgm:prSet phldrT="[Text]" custT="1"/>
      <dgm:spPr/>
      <dgm:t>
        <a:bodyPr/>
        <a:lstStyle/>
        <a:p>
          <a:r>
            <a:rPr lang="en-US" sz="1200" dirty="0" smtClean="0"/>
            <a:t>Multi-Ethnic</a:t>
          </a:r>
          <a:endParaRPr lang="en-US" sz="1200" dirty="0"/>
        </a:p>
      </dgm:t>
    </dgm:pt>
    <dgm:pt modelId="{FC6F7B0C-C35E-4C67-9CED-2EE0E1894599}" type="parTrans" cxnId="{42FE042C-06AD-494B-9E1A-6B216BE7E4FA}">
      <dgm:prSet/>
      <dgm:spPr/>
      <dgm:t>
        <a:bodyPr/>
        <a:lstStyle/>
        <a:p>
          <a:endParaRPr lang="en-US"/>
        </a:p>
      </dgm:t>
    </dgm:pt>
    <dgm:pt modelId="{6BF640F7-AF31-4A9C-A85A-E00C60718589}" type="sibTrans" cxnId="{42FE042C-06AD-494B-9E1A-6B216BE7E4FA}">
      <dgm:prSet/>
      <dgm:spPr/>
      <dgm:t>
        <a:bodyPr/>
        <a:lstStyle/>
        <a:p>
          <a:endParaRPr lang="en-US"/>
        </a:p>
      </dgm:t>
    </dgm:pt>
    <dgm:pt modelId="{2B0860A4-9175-48EC-B39F-42900F7B2E15}">
      <dgm:prSet phldrT="[Text]" custT="1"/>
      <dgm:spPr/>
      <dgm:t>
        <a:bodyPr/>
        <a:lstStyle/>
        <a:p>
          <a:r>
            <a:rPr lang="en-US" sz="1100" dirty="0" smtClean="0"/>
            <a:t>Skills &amp; Knowledge</a:t>
          </a:r>
          <a:endParaRPr lang="en-US" sz="1100" dirty="0"/>
        </a:p>
      </dgm:t>
    </dgm:pt>
    <dgm:pt modelId="{567DF252-189C-44BE-87DE-C6E592CA1640}" type="parTrans" cxnId="{8881238D-754F-4A52-9F40-34056A3D07B5}">
      <dgm:prSet/>
      <dgm:spPr/>
      <dgm:t>
        <a:bodyPr/>
        <a:lstStyle/>
        <a:p>
          <a:endParaRPr lang="en-US" dirty="0"/>
        </a:p>
      </dgm:t>
    </dgm:pt>
    <dgm:pt modelId="{A2C29245-71AE-4388-B395-2239EDCD9B7C}" type="sibTrans" cxnId="{8881238D-754F-4A52-9F40-34056A3D07B5}">
      <dgm:prSet/>
      <dgm:spPr/>
      <dgm:t>
        <a:bodyPr/>
        <a:lstStyle/>
        <a:p>
          <a:endParaRPr lang="en-US"/>
        </a:p>
      </dgm:t>
    </dgm:pt>
    <dgm:pt modelId="{907AE236-F8A3-481F-AE67-CC68E429A444}">
      <dgm:prSet phldrT="[Text]" custT="1"/>
      <dgm:spPr/>
      <dgm:t>
        <a:bodyPr/>
        <a:lstStyle/>
        <a:p>
          <a:r>
            <a:rPr lang="en-US" sz="1200" dirty="0" smtClean="0"/>
            <a:t>Training in Synchronous Environment</a:t>
          </a:r>
          <a:endParaRPr lang="en-US" sz="1200" dirty="0"/>
        </a:p>
      </dgm:t>
    </dgm:pt>
    <dgm:pt modelId="{93A7CC5D-E4EC-4FDE-857C-5A97F31EB362}" type="parTrans" cxnId="{6E872892-AFB2-476C-8794-981348798684}">
      <dgm:prSet/>
      <dgm:spPr/>
      <dgm:t>
        <a:bodyPr/>
        <a:lstStyle/>
        <a:p>
          <a:endParaRPr lang="en-US"/>
        </a:p>
      </dgm:t>
    </dgm:pt>
    <dgm:pt modelId="{0F5EE78B-F1DB-4EE3-9AA3-01F582DD63F4}" type="sibTrans" cxnId="{6E872892-AFB2-476C-8794-981348798684}">
      <dgm:prSet/>
      <dgm:spPr/>
      <dgm:t>
        <a:bodyPr/>
        <a:lstStyle/>
        <a:p>
          <a:endParaRPr lang="en-US"/>
        </a:p>
      </dgm:t>
    </dgm:pt>
    <dgm:pt modelId="{A6C66354-B32A-4FCC-8416-47DDC2DD4358}">
      <dgm:prSet phldrT="[Text]" custT="1"/>
      <dgm:spPr/>
      <dgm:t>
        <a:bodyPr/>
        <a:lstStyle/>
        <a:p>
          <a:r>
            <a:rPr lang="en-US" sz="1200" dirty="0" smtClean="0"/>
            <a:t>Experienced with technology </a:t>
          </a:r>
          <a:endParaRPr lang="en-US" sz="1200" dirty="0"/>
        </a:p>
      </dgm:t>
    </dgm:pt>
    <dgm:pt modelId="{0BD8BAB5-4CD8-4019-99C6-32817E0C816F}" type="parTrans" cxnId="{6F10758C-16FE-4B06-B435-6047CE85BFA8}">
      <dgm:prSet/>
      <dgm:spPr/>
      <dgm:t>
        <a:bodyPr/>
        <a:lstStyle/>
        <a:p>
          <a:endParaRPr lang="en-US"/>
        </a:p>
      </dgm:t>
    </dgm:pt>
    <dgm:pt modelId="{9AC98282-6EF7-4E3C-A40A-31182451B850}" type="sibTrans" cxnId="{6F10758C-16FE-4B06-B435-6047CE85BFA8}">
      <dgm:prSet/>
      <dgm:spPr/>
      <dgm:t>
        <a:bodyPr/>
        <a:lstStyle/>
        <a:p>
          <a:endParaRPr lang="en-US"/>
        </a:p>
      </dgm:t>
    </dgm:pt>
    <dgm:pt modelId="{CCB50312-7ADC-4A92-8372-E432558D202B}">
      <dgm:prSet phldrT="[Text]" custT="1"/>
      <dgm:spPr/>
      <dgm:t>
        <a:bodyPr/>
        <a:lstStyle/>
        <a:p>
          <a:r>
            <a:rPr lang="en-US" sz="1100" dirty="0" smtClean="0"/>
            <a:t>Experience</a:t>
          </a:r>
          <a:endParaRPr lang="en-US" sz="1100" dirty="0"/>
        </a:p>
      </dgm:t>
    </dgm:pt>
    <dgm:pt modelId="{8D0F4360-FBDD-4A09-A3EF-46AF00018188}" type="parTrans" cxnId="{8B697A45-131A-4C75-97BC-11293107FBFD}">
      <dgm:prSet/>
      <dgm:spPr/>
      <dgm:t>
        <a:bodyPr/>
        <a:lstStyle/>
        <a:p>
          <a:endParaRPr lang="en-US" dirty="0"/>
        </a:p>
      </dgm:t>
    </dgm:pt>
    <dgm:pt modelId="{E30C0E31-873C-4481-B6A5-31817C3A8B32}" type="sibTrans" cxnId="{8B697A45-131A-4C75-97BC-11293107FBFD}">
      <dgm:prSet/>
      <dgm:spPr/>
      <dgm:t>
        <a:bodyPr/>
        <a:lstStyle/>
        <a:p>
          <a:endParaRPr lang="en-US"/>
        </a:p>
      </dgm:t>
    </dgm:pt>
    <dgm:pt modelId="{421EED08-FFD3-4A42-869C-C5B1B7BF1137}">
      <dgm:prSet phldrT="[Text]" custT="1"/>
      <dgm:spPr/>
      <dgm:t>
        <a:bodyPr/>
        <a:lstStyle/>
        <a:p>
          <a:r>
            <a:rPr lang="en-US" sz="1200" dirty="0" smtClean="0"/>
            <a:t>Training 1-25 learners</a:t>
          </a:r>
          <a:endParaRPr lang="en-US" sz="1200" dirty="0"/>
        </a:p>
      </dgm:t>
    </dgm:pt>
    <dgm:pt modelId="{E793A2E1-101C-47BB-8BFB-6EE3F338E776}" type="parTrans" cxnId="{E6008920-F390-47B3-9ED3-4E7D00C45B43}">
      <dgm:prSet/>
      <dgm:spPr/>
      <dgm:t>
        <a:bodyPr/>
        <a:lstStyle/>
        <a:p>
          <a:endParaRPr lang="en-US"/>
        </a:p>
      </dgm:t>
    </dgm:pt>
    <dgm:pt modelId="{5C558A59-FD19-4C78-A97D-CFDC4B9EEF07}" type="sibTrans" cxnId="{E6008920-F390-47B3-9ED3-4E7D00C45B43}">
      <dgm:prSet/>
      <dgm:spPr/>
      <dgm:t>
        <a:bodyPr/>
        <a:lstStyle/>
        <a:p>
          <a:endParaRPr lang="en-US"/>
        </a:p>
      </dgm:t>
    </dgm:pt>
    <dgm:pt modelId="{9F22C1C3-0C92-4CBB-9867-28458FD9FF58}">
      <dgm:prSet phldrT="[Text]" custT="1"/>
      <dgm:spPr/>
      <dgm:t>
        <a:bodyPr/>
        <a:lstStyle/>
        <a:p>
          <a:r>
            <a:rPr lang="en-US" sz="1200" dirty="0" smtClean="0"/>
            <a:t>Face-to-face training</a:t>
          </a:r>
          <a:endParaRPr lang="en-US" sz="1200" dirty="0"/>
        </a:p>
      </dgm:t>
    </dgm:pt>
    <dgm:pt modelId="{3B1570B6-1692-4187-95CE-F7D3832276BA}" type="parTrans" cxnId="{4A75F161-E760-44E2-B5B8-3019EE1BC039}">
      <dgm:prSet/>
      <dgm:spPr/>
      <dgm:t>
        <a:bodyPr/>
        <a:lstStyle/>
        <a:p>
          <a:endParaRPr lang="en-US"/>
        </a:p>
      </dgm:t>
    </dgm:pt>
    <dgm:pt modelId="{728A38BC-B9C2-439B-9B99-AC93E0FC8B43}" type="sibTrans" cxnId="{4A75F161-E760-44E2-B5B8-3019EE1BC039}">
      <dgm:prSet/>
      <dgm:spPr/>
      <dgm:t>
        <a:bodyPr/>
        <a:lstStyle/>
        <a:p>
          <a:endParaRPr lang="en-US"/>
        </a:p>
      </dgm:t>
    </dgm:pt>
    <dgm:pt modelId="{223B225E-DB49-4C51-96E7-6195A6D6C8BA}">
      <dgm:prSet phldrT="[Text]" custT="1"/>
      <dgm:spPr/>
      <dgm:t>
        <a:bodyPr/>
        <a:lstStyle/>
        <a:p>
          <a:r>
            <a:rPr lang="en-US" sz="1200" dirty="0" smtClean="0"/>
            <a:t>Experienced with Social Media</a:t>
          </a:r>
          <a:endParaRPr lang="en-US" sz="1200" dirty="0"/>
        </a:p>
      </dgm:t>
    </dgm:pt>
    <dgm:pt modelId="{94369D59-501F-424A-8E8A-B615EBBDE210}" type="parTrans" cxnId="{DB7377B3-96A6-43FC-ABC9-9177D9C4E856}">
      <dgm:prSet/>
      <dgm:spPr/>
      <dgm:t>
        <a:bodyPr/>
        <a:lstStyle/>
        <a:p>
          <a:endParaRPr lang="en-US"/>
        </a:p>
      </dgm:t>
    </dgm:pt>
    <dgm:pt modelId="{12B73766-80B1-4F3B-A161-2E4052F26CA1}" type="sibTrans" cxnId="{DB7377B3-96A6-43FC-ABC9-9177D9C4E856}">
      <dgm:prSet/>
      <dgm:spPr/>
      <dgm:t>
        <a:bodyPr/>
        <a:lstStyle/>
        <a:p>
          <a:endParaRPr lang="en-US"/>
        </a:p>
      </dgm:t>
    </dgm:pt>
    <dgm:pt modelId="{59F6BDC0-1BA8-4D37-A3B1-51F2560AF206}">
      <dgm:prSet phldrT="[Text]" custT="1"/>
      <dgm:spPr/>
      <dgm:t>
        <a:bodyPr/>
        <a:lstStyle/>
        <a:p>
          <a:endParaRPr lang="en-US" sz="1200" dirty="0"/>
        </a:p>
      </dgm:t>
    </dgm:pt>
    <dgm:pt modelId="{0BA2FCE8-7F3D-4C88-9978-48A69D9B62C6}" type="parTrans" cxnId="{C1BC1DCA-D857-498A-BDDC-DE1EF9619A79}">
      <dgm:prSet/>
      <dgm:spPr/>
      <dgm:t>
        <a:bodyPr/>
        <a:lstStyle/>
        <a:p>
          <a:endParaRPr lang="en-US"/>
        </a:p>
      </dgm:t>
    </dgm:pt>
    <dgm:pt modelId="{57A56E59-4877-4B74-B71C-D50EF0728D41}" type="sibTrans" cxnId="{C1BC1DCA-D857-498A-BDDC-DE1EF9619A79}">
      <dgm:prSet/>
      <dgm:spPr/>
      <dgm:t>
        <a:bodyPr/>
        <a:lstStyle/>
        <a:p>
          <a:endParaRPr lang="en-US"/>
        </a:p>
      </dgm:t>
    </dgm:pt>
    <dgm:pt modelId="{CF517DC3-1BBD-47B8-9099-CDC6F92AFA30}">
      <dgm:prSet phldrT="[Text]" custT="1"/>
      <dgm:spPr/>
      <dgm:t>
        <a:bodyPr/>
        <a:lstStyle/>
        <a:p>
          <a:r>
            <a:rPr lang="en-US" sz="1200" dirty="0" smtClean="0"/>
            <a:t>Age 35-55</a:t>
          </a:r>
          <a:endParaRPr lang="en-US" sz="1200" dirty="0"/>
        </a:p>
      </dgm:t>
    </dgm:pt>
    <dgm:pt modelId="{1094178C-A672-41C7-AA15-7F6EEDEFB75B}" type="parTrans" cxnId="{6AA037E5-CC6E-458C-90CB-3C41D9E60087}">
      <dgm:prSet/>
      <dgm:spPr/>
      <dgm:t>
        <a:bodyPr/>
        <a:lstStyle/>
        <a:p>
          <a:endParaRPr lang="en-US"/>
        </a:p>
      </dgm:t>
    </dgm:pt>
    <dgm:pt modelId="{5CBB69C5-E45F-4EA1-A11A-6F5C4C63D3A6}" type="sibTrans" cxnId="{6AA037E5-CC6E-458C-90CB-3C41D9E60087}">
      <dgm:prSet/>
      <dgm:spPr/>
      <dgm:t>
        <a:bodyPr/>
        <a:lstStyle/>
        <a:p>
          <a:endParaRPr lang="en-US"/>
        </a:p>
      </dgm:t>
    </dgm:pt>
    <dgm:pt modelId="{EB0F92AE-8993-466F-A748-0043DEEDB315}">
      <dgm:prSet phldrT="[Text]" custT="1"/>
      <dgm:spPr/>
      <dgm:t>
        <a:bodyPr/>
        <a:lstStyle/>
        <a:p>
          <a:r>
            <a:rPr lang="en-US" sz="1200" dirty="0" smtClean="0"/>
            <a:t>Male &amp; Female</a:t>
          </a:r>
          <a:endParaRPr lang="en-US" sz="1200" dirty="0"/>
        </a:p>
      </dgm:t>
    </dgm:pt>
    <dgm:pt modelId="{8F40261A-F77B-4F64-922B-B2C41E662A38}" type="parTrans" cxnId="{C922D657-35EE-4935-85C9-DDE456A4BEF1}">
      <dgm:prSet/>
      <dgm:spPr/>
      <dgm:t>
        <a:bodyPr/>
        <a:lstStyle/>
        <a:p>
          <a:endParaRPr lang="en-US"/>
        </a:p>
      </dgm:t>
    </dgm:pt>
    <dgm:pt modelId="{C43F7C2A-0CFD-49A5-87EA-6BA0EDBD72E8}" type="sibTrans" cxnId="{C922D657-35EE-4935-85C9-DDE456A4BEF1}">
      <dgm:prSet/>
      <dgm:spPr/>
      <dgm:t>
        <a:bodyPr/>
        <a:lstStyle/>
        <a:p>
          <a:endParaRPr lang="en-US"/>
        </a:p>
      </dgm:t>
    </dgm:pt>
    <dgm:pt modelId="{9690E518-A388-4D6F-B0C5-583A3157BC0C}">
      <dgm:prSet phldrT="[Text]" custT="1"/>
      <dgm:spPr/>
      <dgm:t>
        <a:bodyPr/>
        <a:lstStyle/>
        <a:p>
          <a:r>
            <a:rPr lang="en-US" sz="1200" dirty="0" smtClean="0"/>
            <a:t>Novice distance teaching</a:t>
          </a:r>
          <a:endParaRPr lang="en-US" sz="1200" dirty="0"/>
        </a:p>
      </dgm:t>
    </dgm:pt>
    <dgm:pt modelId="{9B31B8C3-A871-4063-9725-EC853CD3DD9C}" type="parTrans" cxnId="{208AA9CE-0310-4879-A7C9-15CC81810A28}">
      <dgm:prSet/>
      <dgm:spPr/>
    </dgm:pt>
    <dgm:pt modelId="{A12F1C22-E02D-4A9A-9A11-AE281FF92680}" type="sibTrans" cxnId="{208AA9CE-0310-4879-A7C9-15CC81810A28}">
      <dgm:prSet/>
      <dgm:spPr/>
    </dgm:pt>
    <dgm:pt modelId="{959E2D05-B2BE-4951-A4FA-BFF46C1195F7}" type="pres">
      <dgm:prSet presAssocID="{3F97C07E-D603-46EB-BBA5-C2B40EC8866F}" presName="composite" presStyleCnt="0">
        <dgm:presLayoutVars>
          <dgm:chMax val="5"/>
          <dgm:dir/>
          <dgm:animLvl val="ctr"/>
          <dgm:resizeHandles val="exact"/>
        </dgm:presLayoutVars>
      </dgm:prSet>
      <dgm:spPr/>
    </dgm:pt>
    <dgm:pt modelId="{86F9283C-BD6A-4761-93F1-A83B1C832B75}" type="pres">
      <dgm:prSet presAssocID="{3F97C07E-D603-46EB-BBA5-C2B40EC8866F}" presName="cycle" presStyleCnt="0"/>
      <dgm:spPr/>
    </dgm:pt>
    <dgm:pt modelId="{8517F1BA-F017-4919-8CBE-5074833ED55F}" type="pres">
      <dgm:prSet presAssocID="{3F97C07E-D603-46EB-BBA5-C2B40EC8866F}" presName="centerShape" presStyleCnt="0"/>
      <dgm:spPr/>
    </dgm:pt>
    <dgm:pt modelId="{D649A0F3-A1A9-4A0E-825C-C601A735E403}" type="pres">
      <dgm:prSet presAssocID="{3F97C07E-D603-46EB-BBA5-C2B40EC8866F}" presName="connSite" presStyleLbl="node1" presStyleIdx="0" presStyleCnt="4"/>
      <dgm:spPr/>
    </dgm:pt>
    <dgm:pt modelId="{6BE6305E-33DD-4B22-98F9-7FE904EE2D15}" type="pres">
      <dgm:prSet presAssocID="{3F97C07E-D603-46EB-BBA5-C2B40EC8866F}" presName="visible" presStyleLbl="node1" presStyleIdx="0" presStyleCnt="4" custLinFactNeighborX="-253" custLinFactNeighborY="420"/>
      <dgm:spPr>
        <a:blipFill rotWithShape="0">
          <a:blip xmlns:r="http://schemas.openxmlformats.org/officeDocument/2006/relationships" r:embed="rId1"/>
          <a:stretch>
            <a:fillRect/>
          </a:stretch>
        </a:blipFill>
      </dgm:spPr>
      <dgm:t>
        <a:bodyPr/>
        <a:lstStyle/>
        <a:p>
          <a:endParaRPr lang="en-US"/>
        </a:p>
      </dgm:t>
    </dgm:pt>
    <dgm:pt modelId="{89D59D3C-25A5-41AD-A394-DB54B62DB579}" type="pres">
      <dgm:prSet presAssocID="{D19C9C91-B489-4DDA-B358-DF7575FE1486}" presName="Name25" presStyleLbl="parChTrans1D1" presStyleIdx="0" presStyleCnt="3"/>
      <dgm:spPr/>
    </dgm:pt>
    <dgm:pt modelId="{4B587DDB-CCCC-4F07-B83D-F553A7B9664F}" type="pres">
      <dgm:prSet presAssocID="{DCB708BA-135A-4220-8FFE-D6085D81CE8D}" presName="node" presStyleCnt="0"/>
      <dgm:spPr/>
    </dgm:pt>
    <dgm:pt modelId="{D5B195B4-B182-4D1B-B14E-25F02296B22A}" type="pres">
      <dgm:prSet presAssocID="{DCB708BA-135A-4220-8FFE-D6085D81CE8D}" presName="parentNode" presStyleLbl="node1" presStyleIdx="1" presStyleCnt="4">
        <dgm:presLayoutVars>
          <dgm:chMax val="1"/>
          <dgm:bulletEnabled val="1"/>
        </dgm:presLayoutVars>
      </dgm:prSet>
      <dgm:spPr/>
      <dgm:t>
        <a:bodyPr/>
        <a:lstStyle/>
        <a:p>
          <a:endParaRPr lang="en-US"/>
        </a:p>
      </dgm:t>
    </dgm:pt>
    <dgm:pt modelId="{07098B98-B52F-4C67-B806-421550638B0A}" type="pres">
      <dgm:prSet presAssocID="{DCB708BA-135A-4220-8FFE-D6085D81CE8D}" presName="childNode" presStyleLbl="revTx" presStyleIdx="0" presStyleCnt="3">
        <dgm:presLayoutVars>
          <dgm:bulletEnabled val="1"/>
        </dgm:presLayoutVars>
      </dgm:prSet>
      <dgm:spPr/>
      <dgm:t>
        <a:bodyPr/>
        <a:lstStyle/>
        <a:p>
          <a:endParaRPr lang="en-US"/>
        </a:p>
      </dgm:t>
    </dgm:pt>
    <dgm:pt modelId="{68883E6A-AB90-48E1-9336-2352536998C7}" type="pres">
      <dgm:prSet presAssocID="{567DF252-189C-44BE-87DE-C6E592CA1640}" presName="Name25" presStyleLbl="parChTrans1D1" presStyleIdx="1" presStyleCnt="3"/>
      <dgm:spPr/>
    </dgm:pt>
    <dgm:pt modelId="{8F34ADAF-C23C-46A3-A991-DFABE3B77FDB}" type="pres">
      <dgm:prSet presAssocID="{2B0860A4-9175-48EC-B39F-42900F7B2E15}" presName="node" presStyleCnt="0"/>
      <dgm:spPr/>
    </dgm:pt>
    <dgm:pt modelId="{E9D7B28F-64B8-45E2-A80C-A94AA246CFCC}" type="pres">
      <dgm:prSet presAssocID="{2B0860A4-9175-48EC-B39F-42900F7B2E15}" presName="parentNode" presStyleLbl="node1" presStyleIdx="2" presStyleCnt="4">
        <dgm:presLayoutVars>
          <dgm:chMax val="1"/>
          <dgm:bulletEnabled val="1"/>
        </dgm:presLayoutVars>
      </dgm:prSet>
      <dgm:spPr/>
    </dgm:pt>
    <dgm:pt modelId="{7309ED58-FFF1-4300-8901-4A41710B7504}" type="pres">
      <dgm:prSet presAssocID="{2B0860A4-9175-48EC-B39F-42900F7B2E15}" presName="childNode" presStyleLbl="revTx" presStyleIdx="1" presStyleCnt="3">
        <dgm:presLayoutVars>
          <dgm:bulletEnabled val="1"/>
        </dgm:presLayoutVars>
      </dgm:prSet>
      <dgm:spPr/>
      <dgm:t>
        <a:bodyPr/>
        <a:lstStyle/>
        <a:p>
          <a:endParaRPr lang="en-US"/>
        </a:p>
      </dgm:t>
    </dgm:pt>
    <dgm:pt modelId="{84476FD1-E5D1-4E52-AD12-C7507853A47C}" type="pres">
      <dgm:prSet presAssocID="{8D0F4360-FBDD-4A09-A3EF-46AF00018188}" presName="Name25" presStyleLbl="parChTrans1D1" presStyleIdx="2" presStyleCnt="3"/>
      <dgm:spPr/>
    </dgm:pt>
    <dgm:pt modelId="{FDD34DDF-431E-4253-A088-1305EA196FE7}" type="pres">
      <dgm:prSet presAssocID="{CCB50312-7ADC-4A92-8372-E432558D202B}" presName="node" presStyleCnt="0"/>
      <dgm:spPr/>
    </dgm:pt>
    <dgm:pt modelId="{B5993798-9C89-4C22-9B8A-AFAC63C5D448}" type="pres">
      <dgm:prSet presAssocID="{CCB50312-7ADC-4A92-8372-E432558D202B}" presName="parentNode" presStyleLbl="node1" presStyleIdx="3" presStyleCnt="4">
        <dgm:presLayoutVars>
          <dgm:chMax val="1"/>
          <dgm:bulletEnabled val="1"/>
        </dgm:presLayoutVars>
      </dgm:prSet>
      <dgm:spPr/>
    </dgm:pt>
    <dgm:pt modelId="{34F1C41E-A028-48A2-B034-AFAE4C83CD74}" type="pres">
      <dgm:prSet presAssocID="{CCB50312-7ADC-4A92-8372-E432558D202B}" presName="childNode" presStyleLbl="revTx" presStyleIdx="2" presStyleCnt="3">
        <dgm:presLayoutVars>
          <dgm:bulletEnabled val="1"/>
        </dgm:presLayoutVars>
      </dgm:prSet>
      <dgm:spPr/>
      <dgm:t>
        <a:bodyPr/>
        <a:lstStyle/>
        <a:p>
          <a:endParaRPr lang="en-US"/>
        </a:p>
      </dgm:t>
    </dgm:pt>
  </dgm:ptLst>
  <dgm:cxnLst>
    <dgm:cxn modelId="{ABA110E9-E7E7-4457-8C51-7A3C8EB7641D}" type="presOf" srcId="{08F87C84-ACFE-4973-9F89-1A875A0CE2AF}" destId="{07098B98-B52F-4C67-B806-421550638B0A}" srcOrd="0" destOrd="0" presId="urn:microsoft.com/office/officeart/2005/8/layout/radial2"/>
    <dgm:cxn modelId="{EBBB5E0C-EC46-4A2B-803D-7A6B4CFFB985}" type="presOf" srcId="{6BB5C58C-44EC-4B3B-9EBD-EDC39B4D5752}" destId="{07098B98-B52F-4C67-B806-421550638B0A}" srcOrd="0" destOrd="1" presId="urn:microsoft.com/office/officeart/2005/8/layout/radial2"/>
    <dgm:cxn modelId="{12508FCD-65DC-4C77-95A0-B197206F77CE}" type="presOf" srcId="{8D0F4360-FBDD-4A09-A3EF-46AF00018188}" destId="{84476FD1-E5D1-4E52-AD12-C7507853A47C}" srcOrd="0" destOrd="0" presId="urn:microsoft.com/office/officeart/2005/8/layout/radial2"/>
    <dgm:cxn modelId="{1B62DCEF-AB90-4B69-94B3-F2119719106B}" type="presOf" srcId="{567DF252-189C-44BE-87DE-C6E592CA1640}" destId="{68883E6A-AB90-48E1-9336-2352536998C7}" srcOrd="0" destOrd="0" presId="urn:microsoft.com/office/officeart/2005/8/layout/radial2"/>
    <dgm:cxn modelId="{73645F57-BCF2-4F0C-8D85-41A1937F7BFA}" srcId="{3F97C07E-D603-46EB-BBA5-C2B40EC8866F}" destId="{DCB708BA-135A-4220-8FFE-D6085D81CE8D}" srcOrd="0" destOrd="0" parTransId="{D19C9C91-B489-4DDA-B358-DF7575FE1486}" sibTransId="{5023808F-04A0-4A1E-BCD2-EA9C966E16CA}"/>
    <dgm:cxn modelId="{81561FDF-C4EF-4789-8E68-4B422FAEA076}" type="presOf" srcId="{59F6BDC0-1BA8-4D37-A3B1-51F2560AF206}" destId="{07098B98-B52F-4C67-B806-421550638B0A}" srcOrd="0" destOrd="4" presId="urn:microsoft.com/office/officeart/2005/8/layout/radial2"/>
    <dgm:cxn modelId="{51B35BC3-FE9C-4951-9440-9200F1403A0F}" type="presOf" srcId="{9F22C1C3-0C92-4CBB-9867-28458FD9FF58}" destId="{34F1C41E-A028-48A2-B034-AFAE4C83CD74}" srcOrd="0" destOrd="1" presId="urn:microsoft.com/office/officeart/2005/8/layout/radial2"/>
    <dgm:cxn modelId="{35327715-390E-46D5-B004-9419CB6BA197}" type="presOf" srcId="{CCB50312-7ADC-4A92-8372-E432558D202B}" destId="{B5993798-9C89-4C22-9B8A-AFAC63C5D448}" srcOrd="0" destOrd="0" presId="urn:microsoft.com/office/officeart/2005/8/layout/radial2"/>
    <dgm:cxn modelId="{63AF85B1-B6A3-4348-8406-0FAE00B23F99}" type="presOf" srcId="{CF517DC3-1BBD-47B8-9099-CDC6F92AFA30}" destId="{07098B98-B52F-4C67-B806-421550638B0A}" srcOrd="0" destOrd="2" presId="urn:microsoft.com/office/officeart/2005/8/layout/radial2"/>
    <dgm:cxn modelId="{6F10758C-16FE-4B06-B435-6047CE85BFA8}" srcId="{2B0860A4-9175-48EC-B39F-42900F7B2E15}" destId="{A6C66354-B32A-4FCC-8416-47DDC2DD4358}" srcOrd="1" destOrd="0" parTransId="{0BD8BAB5-4CD8-4019-99C6-32817E0C816F}" sibTransId="{9AC98282-6EF7-4E3C-A40A-31182451B850}"/>
    <dgm:cxn modelId="{42FE042C-06AD-494B-9E1A-6B216BE7E4FA}" srcId="{DCB708BA-135A-4220-8FFE-D6085D81CE8D}" destId="{6BB5C58C-44EC-4B3B-9EBD-EDC39B4D5752}" srcOrd="1" destOrd="0" parTransId="{FC6F7B0C-C35E-4C67-9CED-2EE0E1894599}" sibTransId="{6BF640F7-AF31-4A9C-A85A-E00C60718589}"/>
    <dgm:cxn modelId="{208AA9CE-0310-4879-A7C9-15CC81810A28}" srcId="{CCB50312-7ADC-4A92-8372-E432558D202B}" destId="{9690E518-A388-4D6F-B0C5-583A3157BC0C}" srcOrd="2" destOrd="0" parTransId="{9B31B8C3-A871-4063-9725-EC853CD3DD9C}" sibTransId="{A12F1C22-E02D-4A9A-9A11-AE281FF92680}"/>
    <dgm:cxn modelId="{DB7377B3-96A6-43FC-ABC9-9177D9C4E856}" srcId="{2B0860A4-9175-48EC-B39F-42900F7B2E15}" destId="{223B225E-DB49-4C51-96E7-6195A6D6C8BA}" srcOrd="2" destOrd="0" parTransId="{94369D59-501F-424A-8E8A-B615EBBDE210}" sibTransId="{12B73766-80B1-4F3B-A161-2E4052F26CA1}"/>
    <dgm:cxn modelId="{049645A8-49F2-4571-9E29-71CA43B7A33E}" type="presOf" srcId="{2B0860A4-9175-48EC-B39F-42900F7B2E15}" destId="{E9D7B28F-64B8-45E2-A80C-A94AA246CFCC}" srcOrd="0" destOrd="0" presId="urn:microsoft.com/office/officeart/2005/8/layout/radial2"/>
    <dgm:cxn modelId="{4A75F161-E760-44E2-B5B8-3019EE1BC039}" srcId="{CCB50312-7ADC-4A92-8372-E432558D202B}" destId="{9F22C1C3-0C92-4CBB-9867-28458FD9FF58}" srcOrd="1" destOrd="0" parTransId="{3B1570B6-1692-4187-95CE-F7D3832276BA}" sibTransId="{728A38BC-B9C2-439B-9B99-AC93E0FC8B43}"/>
    <dgm:cxn modelId="{37CFC6C4-22F3-4189-B1F0-186EF31DA6E4}" type="presOf" srcId="{9690E518-A388-4D6F-B0C5-583A3157BC0C}" destId="{34F1C41E-A028-48A2-B034-AFAE4C83CD74}" srcOrd="0" destOrd="2" presId="urn:microsoft.com/office/officeart/2005/8/layout/radial2"/>
    <dgm:cxn modelId="{44F02BA7-F8EB-4C2E-ABFA-D002A9793823}" type="presOf" srcId="{421EED08-FFD3-4A42-869C-C5B1B7BF1137}" destId="{34F1C41E-A028-48A2-B034-AFAE4C83CD74}" srcOrd="0" destOrd="0" presId="urn:microsoft.com/office/officeart/2005/8/layout/radial2"/>
    <dgm:cxn modelId="{744AD803-F0A9-44C9-A3D9-EE461C10513B}" type="presOf" srcId="{DCB708BA-135A-4220-8FFE-D6085D81CE8D}" destId="{D5B195B4-B182-4D1B-B14E-25F02296B22A}" srcOrd="0" destOrd="0" presId="urn:microsoft.com/office/officeart/2005/8/layout/radial2"/>
    <dgm:cxn modelId="{6E872892-AFB2-476C-8794-981348798684}" srcId="{2B0860A4-9175-48EC-B39F-42900F7B2E15}" destId="{907AE236-F8A3-481F-AE67-CC68E429A444}" srcOrd="0" destOrd="0" parTransId="{93A7CC5D-E4EC-4FDE-857C-5A97F31EB362}" sibTransId="{0F5EE78B-F1DB-4EE3-9AA3-01F582DD63F4}"/>
    <dgm:cxn modelId="{6AA037E5-CC6E-458C-90CB-3C41D9E60087}" srcId="{DCB708BA-135A-4220-8FFE-D6085D81CE8D}" destId="{CF517DC3-1BBD-47B8-9099-CDC6F92AFA30}" srcOrd="2" destOrd="0" parTransId="{1094178C-A672-41C7-AA15-7F6EEDEFB75B}" sibTransId="{5CBB69C5-E45F-4EA1-A11A-6F5C4C63D3A6}"/>
    <dgm:cxn modelId="{22556D13-9C60-453B-8CF4-4FAD2D15E9A0}" type="presOf" srcId="{D19C9C91-B489-4DDA-B358-DF7575FE1486}" destId="{89D59D3C-25A5-41AD-A394-DB54B62DB579}" srcOrd="0" destOrd="0" presId="urn:microsoft.com/office/officeart/2005/8/layout/radial2"/>
    <dgm:cxn modelId="{8881238D-754F-4A52-9F40-34056A3D07B5}" srcId="{3F97C07E-D603-46EB-BBA5-C2B40EC8866F}" destId="{2B0860A4-9175-48EC-B39F-42900F7B2E15}" srcOrd="1" destOrd="0" parTransId="{567DF252-189C-44BE-87DE-C6E592CA1640}" sibTransId="{A2C29245-71AE-4388-B395-2239EDCD9B7C}"/>
    <dgm:cxn modelId="{C922D657-35EE-4935-85C9-DDE456A4BEF1}" srcId="{DCB708BA-135A-4220-8FFE-D6085D81CE8D}" destId="{EB0F92AE-8993-466F-A748-0043DEEDB315}" srcOrd="3" destOrd="0" parTransId="{8F40261A-F77B-4F64-922B-B2C41E662A38}" sibTransId="{C43F7C2A-0CFD-49A5-87EA-6BA0EDBD72E8}"/>
    <dgm:cxn modelId="{F45C56D2-7DA5-45AA-AC0F-B4F3542FD86C}" type="presOf" srcId="{3F97C07E-D603-46EB-BBA5-C2B40EC8866F}" destId="{959E2D05-B2BE-4951-A4FA-BFF46C1195F7}" srcOrd="0" destOrd="0" presId="urn:microsoft.com/office/officeart/2005/8/layout/radial2"/>
    <dgm:cxn modelId="{B60BB3D6-C296-4B74-8DEA-4D176082179B}" type="presOf" srcId="{223B225E-DB49-4C51-96E7-6195A6D6C8BA}" destId="{7309ED58-FFF1-4300-8901-4A41710B7504}" srcOrd="0" destOrd="2" presId="urn:microsoft.com/office/officeart/2005/8/layout/radial2"/>
    <dgm:cxn modelId="{988E6B7A-06FF-48E1-AAD7-2BB828AF5B8C}" type="presOf" srcId="{EB0F92AE-8993-466F-A748-0043DEEDB315}" destId="{07098B98-B52F-4C67-B806-421550638B0A}" srcOrd="0" destOrd="3" presId="urn:microsoft.com/office/officeart/2005/8/layout/radial2"/>
    <dgm:cxn modelId="{8B697A45-131A-4C75-97BC-11293107FBFD}" srcId="{3F97C07E-D603-46EB-BBA5-C2B40EC8866F}" destId="{CCB50312-7ADC-4A92-8372-E432558D202B}" srcOrd="2" destOrd="0" parTransId="{8D0F4360-FBDD-4A09-A3EF-46AF00018188}" sibTransId="{E30C0E31-873C-4481-B6A5-31817C3A8B32}"/>
    <dgm:cxn modelId="{C1BC1DCA-D857-498A-BDDC-DE1EF9619A79}" srcId="{DCB708BA-135A-4220-8FFE-D6085D81CE8D}" destId="{59F6BDC0-1BA8-4D37-A3B1-51F2560AF206}" srcOrd="4" destOrd="0" parTransId="{0BA2FCE8-7F3D-4C88-9978-48A69D9B62C6}" sibTransId="{57A56E59-4877-4B74-B71C-D50EF0728D41}"/>
    <dgm:cxn modelId="{717BE081-74FF-462E-85E2-B706AAE3D816}" srcId="{DCB708BA-135A-4220-8FFE-D6085D81CE8D}" destId="{08F87C84-ACFE-4973-9F89-1A875A0CE2AF}" srcOrd="0" destOrd="0" parTransId="{D769259F-97E9-4814-B902-5DEB124C052A}" sibTransId="{70ECA0A1-DB8B-45A4-B569-76E1BE99E736}"/>
    <dgm:cxn modelId="{21F02356-3145-4129-8EE4-32382EAA20B2}" type="presOf" srcId="{A6C66354-B32A-4FCC-8416-47DDC2DD4358}" destId="{7309ED58-FFF1-4300-8901-4A41710B7504}" srcOrd="0" destOrd="1" presId="urn:microsoft.com/office/officeart/2005/8/layout/radial2"/>
    <dgm:cxn modelId="{D4B5CFAE-F970-491A-A28D-68B3C75C65BF}" type="presOf" srcId="{907AE236-F8A3-481F-AE67-CC68E429A444}" destId="{7309ED58-FFF1-4300-8901-4A41710B7504}" srcOrd="0" destOrd="0" presId="urn:microsoft.com/office/officeart/2005/8/layout/radial2"/>
    <dgm:cxn modelId="{E6008920-F390-47B3-9ED3-4E7D00C45B43}" srcId="{CCB50312-7ADC-4A92-8372-E432558D202B}" destId="{421EED08-FFD3-4A42-869C-C5B1B7BF1137}" srcOrd="0" destOrd="0" parTransId="{E793A2E1-101C-47BB-8BFB-6EE3F338E776}" sibTransId="{5C558A59-FD19-4C78-A97D-CFDC4B9EEF07}"/>
    <dgm:cxn modelId="{EB1D6589-1E93-4A13-B8DD-FDDB23898493}" type="presParOf" srcId="{959E2D05-B2BE-4951-A4FA-BFF46C1195F7}" destId="{86F9283C-BD6A-4761-93F1-A83B1C832B75}" srcOrd="0" destOrd="0" presId="urn:microsoft.com/office/officeart/2005/8/layout/radial2"/>
    <dgm:cxn modelId="{3B956BD2-29E6-4DA0-AB4C-EACF9A0C7DF9}" type="presParOf" srcId="{86F9283C-BD6A-4761-93F1-A83B1C832B75}" destId="{8517F1BA-F017-4919-8CBE-5074833ED55F}" srcOrd="0" destOrd="0" presId="urn:microsoft.com/office/officeart/2005/8/layout/radial2"/>
    <dgm:cxn modelId="{6A176A3F-8283-4431-A6F3-E4F516A9DF88}" type="presParOf" srcId="{8517F1BA-F017-4919-8CBE-5074833ED55F}" destId="{D649A0F3-A1A9-4A0E-825C-C601A735E403}" srcOrd="0" destOrd="0" presId="urn:microsoft.com/office/officeart/2005/8/layout/radial2"/>
    <dgm:cxn modelId="{64115833-11D9-46CF-9B22-E6174F3F6501}" type="presParOf" srcId="{8517F1BA-F017-4919-8CBE-5074833ED55F}" destId="{6BE6305E-33DD-4B22-98F9-7FE904EE2D15}" srcOrd="1" destOrd="0" presId="urn:microsoft.com/office/officeart/2005/8/layout/radial2"/>
    <dgm:cxn modelId="{56CDCF8B-8840-4670-BBFC-6CE5CE20148C}" type="presParOf" srcId="{86F9283C-BD6A-4761-93F1-A83B1C832B75}" destId="{89D59D3C-25A5-41AD-A394-DB54B62DB579}" srcOrd="1" destOrd="0" presId="urn:microsoft.com/office/officeart/2005/8/layout/radial2"/>
    <dgm:cxn modelId="{914F8713-81C9-4964-B47A-F21945139EFD}" type="presParOf" srcId="{86F9283C-BD6A-4761-93F1-A83B1C832B75}" destId="{4B587DDB-CCCC-4F07-B83D-F553A7B9664F}" srcOrd="2" destOrd="0" presId="urn:microsoft.com/office/officeart/2005/8/layout/radial2"/>
    <dgm:cxn modelId="{8A2D2CD6-AB20-4410-A985-921A4B36A5A7}" type="presParOf" srcId="{4B587DDB-CCCC-4F07-B83D-F553A7B9664F}" destId="{D5B195B4-B182-4D1B-B14E-25F02296B22A}" srcOrd="0" destOrd="0" presId="urn:microsoft.com/office/officeart/2005/8/layout/radial2"/>
    <dgm:cxn modelId="{670F8141-2656-43B9-AEC8-6638800EC127}" type="presParOf" srcId="{4B587DDB-CCCC-4F07-B83D-F553A7B9664F}" destId="{07098B98-B52F-4C67-B806-421550638B0A}" srcOrd="1" destOrd="0" presId="urn:microsoft.com/office/officeart/2005/8/layout/radial2"/>
    <dgm:cxn modelId="{D3DC4026-FF6D-4138-829C-F138625D34DF}" type="presParOf" srcId="{86F9283C-BD6A-4761-93F1-A83B1C832B75}" destId="{68883E6A-AB90-48E1-9336-2352536998C7}" srcOrd="3" destOrd="0" presId="urn:microsoft.com/office/officeart/2005/8/layout/radial2"/>
    <dgm:cxn modelId="{0EF943CB-93FA-4ED3-80E2-D46A3B05AFDB}" type="presParOf" srcId="{86F9283C-BD6A-4761-93F1-A83B1C832B75}" destId="{8F34ADAF-C23C-46A3-A991-DFABE3B77FDB}" srcOrd="4" destOrd="0" presId="urn:microsoft.com/office/officeart/2005/8/layout/radial2"/>
    <dgm:cxn modelId="{DA288891-126A-4FE7-8877-1062600581F9}" type="presParOf" srcId="{8F34ADAF-C23C-46A3-A991-DFABE3B77FDB}" destId="{E9D7B28F-64B8-45E2-A80C-A94AA246CFCC}" srcOrd="0" destOrd="0" presId="urn:microsoft.com/office/officeart/2005/8/layout/radial2"/>
    <dgm:cxn modelId="{5A90E21F-CA76-411B-947B-0073CC63219A}" type="presParOf" srcId="{8F34ADAF-C23C-46A3-A991-DFABE3B77FDB}" destId="{7309ED58-FFF1-4300-8901-4A41710B7504}" srcOrd="1" destOrd="0" presId="urn:microsoft.com/office/officeart/2005/8/layout/radial2"/>
    <dgm:cxn modelId="{DD1A7434-9247-4D1A-927E-BED91439A83C}" type="presParOf" srcId="{86F9283C-BD6A-4761-93F1-A83B1C832B75}" destId="{84476FD1-E5D1-4E52-AD12-C7507853A47C}" srcOrd="5" destOrd="0" presId="urn:microsoft.com/office/officeart/2005/8/layout/radial2"/>
    <dgm:cxn modelId="{63D40457-734A-4444-9A93-4C0F1FDA03EF}" type="presParOf" srcId="{86F9283C-BD6A-4761-93F1-A83B1C832B75}" destId="{FDD34DDF-431E-4253-A088-1305EA196FE7}" srcOrd="6" destOrd="0" presId="urn:microsoft.com/office/officeart/2005/8/layout/radial2"/>
    <dgm:cxn modelId="{67D7283A-2BD0-41A0-B0B8-7578BCE14915}" type="presParOf" srcId="{FDD34DDF-431E-4253-A088-1305EA196FE7}" destId="{B5993798-9C89-4C22-9B8A-AFAC63C5D448}" srcOrd="0" destOrd="0" presId="urn:microsoft.com/office/officeart/2005/8/layout/radial2"/>
    <dgm:cxn modelId="{C7260CAF-603A-439C-A95A-54A520949EA7}" type="presParOf" srcId="{FDD34DDF-431E-4253-A088-1305EA196FE7}" destId="{34F1C41E-A028-48A2-B034-AFAE4C83CD74}"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D0A290-31D2-4314-ACD4-CE8080FF628B}"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US"/>
        </a:p>
      </dgm:t>
    </dgm:pt>
    <dgm:pt modelId="{93C0ADF3-1E90-4283-BDC1-CF6492636D16}">
      <dgm:prSet phldrT="[Text]" custT="1"/>
      <dgm:spPr/>
      <dgm:t>
        <a:bodyPr/>
        <a:lstStyle/>
        <a:p>
          <a:r>
            <a:rPr lang="en-US" sz="2000" dirty="0" smtClean="0">
              <a:solidFill>
                <a:schemeClr val="accent1"/>
              </a:solidFill>
            </a:rPr>
            <a:t>To move beyond visitor to novice facilitator by the end of training.</a:t>
          </a:r>
          <a:endParaRPr lang="en-US" sz="2000" dirty="0">
            <a:solidFill>
              <a:schemeClr val="accent1"/>
            </a:solidFill>
          </a:endParaRPr>
        </a:p>
      </dgm:t>
    </dgm:pt>
    <dgm:pt modelId="{22A9B823-FDC7-4644-A216-A72271CCF3CC}" type="parTrans" cxnId="{6A3EDE4B-89FA-4319-A24E-19E774CE3EFB}">
      <dgm:prSet/>
      <dgm:spPr/>
      <dgm:t>
        <a:bodyPr/>
        <a:lstStyle/>
        <a:p>
          <a:endParaRPr lang="en-US"/>
        </a:p>
      </dgm:t>
    </dgm:pt>
    <dgm:pt modelId="{79C6AE4D-64D6-4549-B402-24E9E10D10DF}" type="sibTrans" cxnId="{6A3EDE4B-89FA-4319-A24E-19E774CE3EFB}">
      <dgm:prSet/>
      <dgm:spPr/>
      <dgm:t>
        <a:bodyPr/>
        <a:lstStyle/>
        <a:p>
          <a:endParaRPr lang="en-US"/>
        </a:p>
      </dgm:t>
    </dgm:pt>
    <dgm:pt modelId="{FB885C78-1958-4ED6-883F-FA597B6E8AD3}">
      <dgm:prSet phldrT="[Text]" custT="1"/>
      <dgm:spPr/>
      <dgm:t>
        <a:bodyPr/>
        <a:lstStyle/>
        <a:p>
          <a:r>
            <a:rPr lang="en-US" sz="2000" dirty="0" smtClean="0">
              <a:solidFill>
                <a:schemeClr val="accent1"/>
              </a:solidFill>
            </a:rPr>
            <a:t>To navigate and implement technology for distance training.</a:t>
          </a:r>
          <a:endParaRPr lang="en-US" sz="2000" dirty="0">
            <a:solidFill>
              <a:schemeClr val="accent1"/>
            </a:solidFill>
          </a:endParaRPr>
        </a:p>
      </dgm:t>
    </dgm:pt>
    <dgm:pt modelId="{25E857C2-161A-40AF-BB7A-07E1EE510449}" type="parTrans" cxnId="{EE857D25-7F53-4A6A-8EDF-425439D7C3D1}">
      <dgm:prSet/>
      <dgm:spPr/>
      <dgm:t>
        <a:bodyPr/>
        <a:lstStyle/>
        <a:p>
          <a:endParaRPr lang="en-US"/>
        </a:p>
      </dgm:t>
    </dgm:pt>
    <dgm:pt modelId="{8D6BC02E-0330-4611-9C30-8E85EAAE1169}" type="sibTrans" cxnId="{EE857D25-7F53-4A6A-8EDF-425439D7C3D1}">
      <dgm:prSet/>
      <dgm:spPr/>
      <dgm:t>
        <a:bodyPr/>
        <a:lstStyle/>
        <a:p>
          <a:endParaRPr lang="en-US"/>
        </a:p>
      </dgm:t>
    </dgm:pt>
    <dgm:pt modelId="{0A4F9E53-E8B9-4CB9-A401-E2E7158A6762}">
      <dgm:prSet custT="1"/>
      <dgm:spPr/>
      <dgm:t>
        <a:bodyPr/>
        <a:lstStyle/>
        <a:p>
          <a:r>
            <a:rPr lang="en-US" sz="2000" dirty="0" smtClean="0">
              <a:solidFill>
                <a:schemeClr val="accent1"/>
              </a:solidFill>
            </a:rPr>
            <a:t>To model effective communication in a distance learning environment.</a:t>
          </a:r>
          <a:endParaRPr lang="en-US" sz="2000" dirty="0">
            <a:solidFill>
              <a:schemeClr val="accent1"/>
            </a:solidFill>
          </a:endParaRPr>
        </a:p>
      </dgm:t>
    </dgm:pt>
    <dgm:pt modelId="{E18CF744-948C-47AB-A974-C3699F8945BF}" type="parTrans" cxnId="{CC700761-B6D4-4976-9A39-8AF8B30D51E8}">
      <dgm:prSet/>
      <dgm:spPr/>
    </dgm:pt>
    <dgm:pt modelId="{1BF3A16B-2B7D-471E-90F4-1CDED8303156}" type="sibTrans" cxnId="{CC700761-B6D4-4976-9A39-8AF8B30D51E8}">
      <dgm:prSet/>
      <dgm:spPr/>
    </dgm:pt>
    <dgm:pt modelId="{0E0F0053-C6F8-42E8-941B-41F04814D85B}" type="pres">
      <dgm:prSet presAssocID="{B3D0A290-31D2-4314-ACD4-CE8080FF628B}" presName="linear" presStyleCnt="0">
        <dgm:presLayoutVars>
          <dgm:dir/>
          <dgm:animLvl val="lvl"/>
          <dgm:resizeHandles val="exact"/>
        </dgm:presLayoutVars>
      </dgm:prSet>
      <dgm:spPr/>
    </dgm:pt>
    <dgm:pt modelId="{DB0EA0CF-9D34-4D54-9642-1A68D7608122}" type="pres">
      <dgm:prSet presAssocID="{93C0ADF3-1E90-4283-BDC1-CF6492636D16}" presName="parentLin" presStyleCnt="0"/>
      <dgm:spPr/>
    </dgm:pt>
    <dgm:pt modelId="{4477F4BE-58AD-4F7C-9482-7A7CB5D10C03}" type="pres">
      <dgm:prSet presAssocID="{93C0ADF3-1E90-4283-BDC1-CF6492636D16}" presName="parentLeftMargin" presStyleLbl="node1" presStyleIdx="0" presStyleCnt="3"/>
      <dgm:spPr/>
    </dgm:pt>
    <dgm:pt modelId="{E60684E3-4AD1-4DA5-9FBA-1C40C3A0A29A}" type="pres">
      <dgm:prSet presAssocID="{93C0ADF3-1E90-4283-BDC1-CF6492636D16}" presName="parentText" presStyleLbl="node1" presStyleIdx="0" presStyleCnt="3">
        <dgm:presLayoutVars>
          <dgm:chMax val="0"/>
          <dgm:bulletEnabled val="1"/>
        </dgm:presLayoutVars>
      </dgm:prSet>
      <dgm:spPr/>
      <dgm:t>
        <a:bodyPr/>
        <a:lstStyle/>
        <a:p>
          <a:endParaRPr lang="en-US"/>
        </a:p>
      </dgm:t>
    </dgm:pt>
    <dgm:pt modelId="{41EE8D9F-2514-4AFE-8314-875EA807E067}" type="pres">
      <dgm:prSet presAssocID="{93C0ADF3-1E90-4283-BDC1-CF6492636D16}" presName="negativeSpace" presStyleCnt="0"/>
      <dgm:spPr/>
    </dgm:pt>
    <dgm:pt modelId="{C93E752E-291B-43BA-983A-188F651CDB78}" type="pres">
      <dgm:prSet presAssocID="{93C0ADF3-1E90-4283-BDC1-CF6492636D16}" presName="childText" presStyleLbl="conFgAcc1" presStyleIdx="0" presStyleCnt="3" custLinFactY="-41221" custLinFactNeighborX="11250" custLinFactNeighborY="-100000">
        <dgm:presLayoutVars>
          <dgm:bulletEnabled val="1"/>
        </dgm:presLayoutVars>
      </dgm:prSet>
      <dgm:spPr/>
    </dgm:pt>
    <dgm:pt modelId="{CB003FF1-8C6B-4DAF-AB60-B0E2C891028E}" type="pres">
      <dgm:prSet presAssocID="{79C6AE4D-64D6-4549-B402-24E9E10D10DF}" presName="spaceBetweenRectangles" presStyleCnt="0"/>
      <dgm:spPr/>
    </dgm:pt>
    <dgm:pt modelId="{E60BD17B-0867-4BBD-B72E-4B8D1C49E09A}" type="pres">
      <dgm:prSet presAssocID="{FB885C78-1958-4ED6-883F-FA597B6E8AD3}" presName="parentLin" presStyleCnt="0"/>
      <dgm:spPr/>
    </dgm:pt>
    <dgm:pt modelId="{ABA3E5C6-3AD6-4B0E-B9E4-1DA9FC8BD938}" type="pres">
      <dgm:prSet presAssocID="{FB885C78-1958-4ED6-883F-FA597B6E8AD3}" presName="parentLeftMargin" presStyleLbl="node1" presStyleIdx="0" presStyleCnt="3"/>
      <dgm:spPr/>
    </dgm:pt>
    <dgm:pt modelId="{95CE3015-A706-4F60-96E0-9DCADAECCDAB}" type="pres">
      <dgm:prSet presAssocID="{FB885C78-1958-4ED6-883F-FA597B6E8AD3}" presName="parentText" presStyleLbl="node1" presStyleIdx="1" presStyleCnt="3">
        <dgm:presLayoutVars>
          <dgm:chMax val="0"/>
          <dgm:bulletEnabled val="1"/>
        </dgm:presLayoutVars>
      </dgm:prSet>
      <dgm:spPr/>
      <dgm:t>
        <a:bodyPr/>
        <a:lstStyle/>
        <a:p>
          <a:endParaRPr lang="en-US"/>
        </a:p>
      </dgm:t>
    </dgm:pt>
    <dgm:pt modelId="{FE6C6494-5DDA-4139-8326-68EDF5CD855E}" type="pres">
      <dgm:prSet presAssocID="{FB885C78-1958-4ED6-883F-FA597B6E8AD3}" presName="negativeSpace" presStyleCnt="0"/>
      <dgm:spPr/>
    </dgm:pt>
    <dgm:pt modelId="{29467666-2804-4250-82C3-3380978E5E1B}" type="pres">
      <dgm:prSet presAssocID="{FB885C78-1958-4ED6-883F-FA597B6E8AD3}" presName="childText" presStyleLbl="conFgAcc1" presStyleIdx="1" presStyleCnt="3">
        <dgm:presLayoutVars>
          <dgm:bulletEnabled val="1"/>
        </dgm:presLayoutVars>
      </dgm:prSet>
      <dgm:spPr/>
    </dgm:pt>
    <dgm:pt modelId="{14D5840E-5EED-4CA9-8923-B8B004A0420F}" type="pres">
      <dgm:prSet presAssocID="{8D6BC02E-0330-4611-9C30-8E85EAAE1169}" presName="spaceBetweenRectangles" presStyleCnt="0"/>
      <dgm:spPr/>
    </dgm:pt>
    <dgm:pt modelId="{56E93749-80E3-4005-810D-C0C3694C287B}" type="pres">
      <dgm:prSet presAssocID="{0A4F9E53-E8B9-4CB9-A401-E2E7158A6762}" presName="parentLin" presStyleCnt="0"/>
      <dgm:spPr/>
    </dgm:pt>
    <dgm:pt modelId="{76F6BB31-068E-447B-8AA3-CD17EA984EFE}" type="pres">
      <dgm:prSet presAssocID="{0A4F9E53-E8B9-4CB9-A401-E2E7158A6762}" presName="parentLeftMargin" presStyleLbl="node1" presStyleIdx="1" presStyleCnt="3"/>
      <dgm:spPr/>
    </dgm:pt>
    <dgm:pt modelId="{685A3AB8-6B2D-4550-BBE2-891DF81383B0}" type="pres">
      <dgm:prSet presAssocID="{0A4F9E53-E8B9-4CB9-A401-E2E7158A6762}" presName="parentText" presStyleLbl="node1" presStyleIdx="2" presStyleCnt="3" custLinFactNeighborX="50000" custLinFactNeighborY="13946">
        <dgm:presLayoutVars>
          <dgm:chMax val="0"/>
          <dgm:bulletEnabled val="1"/>
        </dgm:presLayoutVars>
      </dgm:prSet>
      <dgm:spPr/>
      <dgm:t>
        <a:bodyPr/>
        <a:lstStyle/>
        <a:p>
          <a:endParaRPr lang="en-US"/>
        </a:p>
      </dgm:t>
    </dgm:pt>
    <dgm:pt modelId="{FD9C0EF7-D674-4F73-B1F7-64A5A188FA7B}" type="pres">
      <dgm:prSet presAssocID="{0A4F9E53-E8B9-4CB9-A401-E2E7158A6762}" presName="negativeSpace" presStyleCnt="0"/>
      <dgm:spPr/>
    </dgm:pt>
    <dgm:pt modelId="{22008F4F-A2AF-4A65-9328-ECF9302071FF}" type="pres">
      <dgm:prSet presAssocID="{0A4F9E53-E8B9-4CB9-A401-E2E7158A6762}" presName="childText" presStyleLbl="conFgAcc1" presStyleIdx="2" presStyleCnt="3">
        <dgm:presLayoutVars>
          <dgm:bulletEnabled val="1"/>
        </dgm:presLayoutVars>
      </dgm:prSet>
      <dgm:spPr/>
    </dgm:pt>
  </dgm:ptLst>
  <dgm:cxnLst>
    <dgm:cxn modelId="{1E6600B5-CEF0-4774-88A2-3FEA8BE0B50C}" type="presOf" srcId="{0A4F9E53-E8B9-4CB9-A401-E2E7158A6762}" destId="{685A3AB8-6B2D-4550-BBE2-891DF81383B0}" srcOrd="1" destOrd="0" presId="urn:microsoft.com/office/officeart/2005/8/layout/list1"/>
    <dgm:cxn modelId="{994F8674-9D11-4524-AE2B-9411BBFA6B33}" type="presOf" srcId="{FB885C78-1958-4ED6-883F-FA597B6E8AD3}" destId="{95CE3015-A706-4F60-96E0-9DCADAECCDAB}" srcOrd="1" destOrd="0" presId="urn:microsoft.com/office/officeart/2005/8/layout/list1"/>
    <dgm:cxn modelId="{EE857D25-7F53-4A6A-8EDF-425439D7C3D1}" srcId="{B3D0A290-31D2-4314-ACD4-CE8080FF628B}" destId="{FB885C78-1958-4ED6-883F-FA597B6E8AD3}" srcOrd="1" destOrd="0" parTransId="{25E857C2-161A-40AF-BB7A-07E1EE510449}" sibTransId="{8D6BC02E-0330-4611-9C30-8E85EAAE1169}"/>
    <dgm:cxn modelId="{CC700761-B6D4-4976-9A39-8AF8B30D51E8}" srcId="{B3D0A290-31D2-4314-ACD4-CE8080FF628B}" destId="{0A4F9E53-E8B9-4CB9-A401-E2E7158A6762}" srcOrd="2" destOrd="0" parTransId="{E18CF744-948C-47AB-A974-C3699F8945BF}" sibTransId="{1BF3A16B-2B7D-471E-90F4-1CDED8303156}"/>
    <dgm:cxn modelId="{38FFAA28-A89C-4DB7-B673-DA1303DE1A36}" type="presOf" srcId="{B3D0A290-31D2-4314-ACD4-CE8080FF628B}" destId="{0E0F0053-C6F8-42E8-941B-41F04814D85B}" srcOrd="0" destOrd="0" presId="urn:microsoft.com/office/officeart/2005/8/layout/list1"/>
    <dgm:cxn modelId="{14B01989-D050-4F28-A08A-944B99986D61}" type="presOf" srcId="{FB885C78-1958-4ED6-883F-FA597B6E8AD3}" destId="{ABA3E5C6-3AD6-4B0E-B9E4-1DA9FC8BD938}" srcOrd="0" destOrd="0" presId="urn:microsoft.com/office/officeart/2005/8/layout/list1"/>
    <dgm:cxn modelId="{AAF9B659-6E29-4768-83D2-0DC692D06490}" type="presOf" srcId="{93C0ADF3-1E90-4283-BDC1-CF6492636D16}" destId="{4477F4BE-58AD-4F7C-9482-7A7CB5D10C03}" srcOrd="0" destOrd="0" presId="urn:microsoft.com/office/officeart/2005/8/layout/list1"/>
    <dgm:cxn modelId="{BB196C68-0AF1-4209-AFEA-8DDE0659B1ED}" type="presOf" srcId="{0A4F9E53-E8B9-4CB9-A401-E2E7158A6762}" destId="{76F6BB31-068E-447B-8AA3-CD17EA984EFE}" srcOrd="0" destOrd="0" presId="urn:microsoft.com/office/officeart/2005/8/layout/list1"/>
    <dgm:cxn modelId="{6A3EDE4B-89FA-4319-A24E-19E774CE3EFB}" srcId="{B3D0A290-31D2-4314-ACD4-CE8080FF628B}" destId="{93C0ADF3-1E90-4283-BDC1-CF6492636D16}" srcOrd="0" destOrd="0" parTransId="{22A9B823-FDC7-4644-A216-A72271CCF3CC}" sibTransId="{79C6AE4D-64D6-4549-B402-24E9E10D10DF}"/>
    <dgm:cxn modelId="{C843D65D-1CD4-4717-B542-78BA9ED8BC21}" type="presOf" srcId="{93C0ADF3-1E90-4283-BDC1-CF6492636D16}" destId="{E60684E3-4AD1-4DA5-9FBA-1C40C3A0A29A}" srcOrd="1" destOrd="0" presId="urn:microsoft.com/office/officeart/2005/8/layout/list1"/>
    <dgm:cxn modelId="{B75373E8-6E6D-423F-8E78-52090D0D1FCB}" type="presParOf" srcId="{0E0F0053-C6F8-42E8-941B-41F04814D85B}" destId="{DB0EA0CF-9D34-4D54-9642-1A68D7608122}" srcOrd="0" destOrd="0" presId="urn:microsoft.com/office/officeart/2005/8/layout/list1"/>
    <dgm:cxn modelId="{12512EE0-B4F6-4D37-BF18-0027B7A0CB6C}" type="presParOf" srcId="{DB0EA0CF-9D34-4D54-9642-1A68D7608122}" destId="{4477F4BE-58AD-4F7C-9482-7A7CB5D10C03}" srcOrd="0" destOrd="0" presId="urn:microsoft.com/office/officeart/2005/8/layout/list1"/>
    <dgm:cxn modelId="{1F06FE59-9D67-4A67-B306-77EC25F1015E}" type="presParOf" srcId="{DB0EA0CF-9D34-4D54-9642-1A68D7608122}" destId="{E60684E3-4AD1-4DA5-9FBA-1C40C3A0A29A}" srcOrd="1" destOrd="0" presId="urn:microsoft.com/office/officeart/2005/8/layout/list1"/>
    <dgm:cxn modelId="{12360C0E-6178-428D-82A2-D89201149A60}" type="presParOf" srcId="{0E0F0053-C6F8-42E8-941B-41F04814D85B}" destId="{41EE8D9F-2514-4AFE-8314-875EA807E067}" srcOrd="1" destOrd="0" presId="urn:microsoft.com/office/officeart/2005/8/layout/list1"/>
    <dgm:cxn modelId="{2800D516-281C-4747-B1C4-226C601D0B9A}" type="presParOf" srcId="{0E0F0053-C6F8-42E8-941B-41F04814D85B}" destId="{C93E752E-291B-43BA-983A-188F651CDB78}" srcOrd="2" destOrd="0" presId="urn:microsoft.com/office/officeart/2005/8/layout/list1"/>
    <dgm:cxn modelId="{EED8DD56-7227-45F2-BA1C-4A9816700208}" type="presParOf" srcId="{0E0F0053-C6F8-42E8-941B-41F04814D85B}" destId="{CB003FF1-8C6B-4DAF-AB60-B0E2C891028E}" srcOrd="3" destOrd="0" presId="urn:microsoft.com/office/officeart/2005/8/layout/list1"/>
    <dgm:cxn modelId="{FEB67994-8C37-4117-B1F0-52A76F32E9A1}" type="presParOf" srcId="{0E0F0053-C6F8-42E8-941B-41F04814D85B}" destId="{E60BD17B-0867-4BBD-B72E-4B8D1C49E09A}" srcOrd="4" destOrd="0" presId="urn:microsoft.com/office/officeart/2005/8/layout/list1"/>
    <dgm:cxn modelId="{9DF98EA5-2C32-40C0-B41C-C5DBB35AC389}" type="presParOf" srcId="{E60BD17B-0867-4BBD-B72E-4B8D1C49E09A}" destId="{ABA3E5C6-3AD6-4B0E-B9E4-1DA9FC8BD938}" srcOrd="0" destOrd="0" presId="urn:microsoft.com/office/officeart/2005/8/layout/list1"/>
    <dgm:cxn modelId="{8270858D-7F85-4976-B3E6-F1F677E83A5C}" type="presParOf" srcId="{E60BD17B-0867-4BBD-B72E-4B8D1C49E09A}" destId="{95CE3015-A706-4F60-96E0-9DCADAECCDAB}" srcOrd="1" destOrd="0" presId="urn:microsoft.com/office/officeart/2005/8/layout/list1"/>
    <dgm:cxn modelId="{FECAE143-472F-4C29-AB07-C3F9E778147B}" type="presParOf" srcId="{0E0F0053-C6F8-42E8-941B-41F04814D85B}" destId="{FE6C6494-5DDA-4139-8326-68EDF5CD855E}" srcOrd="5" destOrd="0" presId="urn:microsoft.com/office/officeart/2005/8/layout/list1"/>
    <dgm:cxn modelId="{B7B98439-1F47-42FB-B1E7-B7546FBA2AC1}" type="presParOf" srcId="{0E0F0053-C6F8-42E8-941B-41F04814D85B}" destId="{29467666-2804-4250-82C3-3380978E5E1B}" srcOrd="6" destOrd="0" presId="urn:microsoft.com/office/officeart/2005/8/layout/list1"/>
    <dgm:cxn modelId="{5E36ED08-55BD-409D-90A6-432F5450A5EF}" type="presParOf" srcId="{0E0F0053-C6F8-42E8-941B-41F04814D85B}" destId="{14D5840E-5EED-4CA9-8923-B8B004A0420F}" srcOrd="7" destOrd="0" presId="urn:microsoft.com/office/officeart/2005/8/layout/list1"/>
    <dgm:cxn modelId="{487DB49F-A1B7-4FBF-A421-3CA06AEF6AD6}" type="presParOf" srcId="{0E0F0053-C6F8-42E8-941B-41F04814D85B}" destId="{56E93749-80E3-4005-810D-C0C3694C287B}" srcOrd="8" destOrd="0" presId="urn:microsoft.com/office/officeart/2005/8/layout/list1"/>
    <dgm:cxn modelId="{0728B3B1-6926-4B1D-B6AC-3FEDD7C3B81E}" type="presParOf" srcId="{56E93749-80E3-4005-810D-C0C3694C287B}" destId="{76F6BB31-068E-447B-8AA3-CD17EA984EFE}" srcOrd="0" destOrd="0" presId="urn:microsoft.com/office/officeart/2005/8/layout/list1"/>
    <dgm:cxn modelId="{64F6C8F3-E5D4-4AAE-A4DF-1F7AB66860CF}" type="presParOf" srcId="{56E93749-80E3-4005-810D-C0C3694C287B}" destId="{685A3AB8-6B2D-4550-BBE2-891DF81383B0}" srcOrd="1" destOrd="0" presId="urn:microsoft.com/office/officeart/2005/8/layout/list1"/>
    <dgm:cxn modelId="{7D7C98A0-090A-4E4D-85A4-5E8CC1D0F532}" type="presParOf" srcId="{0E0F0053-C6F8-42E8-941B-41F04814D85B}" destId="{FD9C0EF7-D674-4F73-B1F7-64A5A188FA7B}" srcOrd="9" destOrd="0" presId="urn:microsoft.com/office/officeart/2005/8/layout/list1"/>
    <dgm:cxn modelId="{30AEA7E8-134C-458D-B74A-6BC30ADCB547}" type="presParOf" srcId="{0E0F0053-C6F8-42E8-941B-41F04814D85B}" destId="{22008F4F-A2AF-4A65-9328-ECF9302071FF}"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43E483-F40D-44A3-A179-0FFBFE654804}"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en-US"/>
        </a:p>
      </dgm:t>
    </dgm:pt>
    <dgm:pt modelId="{00BEA061-70F5-4119-9604-3BFCFFC150F0}">
      <dgm:prSet phldrT="[Text]"/>
      <dgm:spPr/>
      <dgm:t>
        <a:bodyPr/>
        <a:lstStyle/>
        <a:p>
          <a:r>
            <a:rPr lang="en-US" dirty="0" smtClean="0"/>
            <a:t>Day 1</a:t>
          </a:r>
          <a:endParaRPr lang="en-US" dirty="0"/>
        </a:p>
      </dgm:t>
    </dgm:pt>
    <dgm:pt modelId="{977B3CB4-F3BD-4CF3-A746-304C4A244E93}" type="parTrans" cxnId="{FB7A8678-A12F-46B5-840F-A4A65F51A04C}">
      <dgm:prSet/>
      <dgm:spPr/>
      <dgm:t>
        <a:bodyPr/>
        <a:lstStyle/>
        <a:p>
          <a:endParaRPr lang="en-US"/>
        </a:p>
      </dgm:t>
    </dgm:pt>
    <dgm:pt modelId="{0DE07BD8-5FEF-4BD2-88E4-3CC2B2936956}" type="sibTrans" cxnId="{FB7A8678-A12F-46B5-840F-A4A65F51A04C}">
      <dgm:prSet/>
      <dgm:spPr/>
      <dgm:t>
        <a:bodyPr/>
        <a:lstStyle/>
        <a:p>
          <a:endParaRPr lang="en-US"/>
        </a:p>
      </dgm:t>
    </dgm:pt>
    <dgm:pt modelId="{C2F6FC8B-4E1F-4C3A-A294-04023C997AB3}">
      <dgm:prSet phldrT="[Text]"/>
      <dgm:spPr/>
      <dgm:t>
        <a:bodyPr/>
        <a:lstStyle/>
        <a:p>
          <a:r>
            <a:rPr lang="en-US" dirty="0" smtClean="0"/>
            <a:t>Day 2</a:t>
          </a:r>
          <a:endParaRPr lang="en-US" dirty="0"/>
        </a:p>
      </dgm:t>
    </dgm:pt>
    <dgm:pt modelId="{B18A3E09-D235-4118-80D9-B54899D7BBF2}" type="parTrans" cxnId="{95E3196F-4DE7-4F04-9498-D77A4AE7BAA0}">
      <dgm:prSet/>
      <dgm:spPr/>
      <dgm:t>
        <a:bodyPr/>
        <a:lstStyle/>
        <a:p>
          <a:endParaRPr lang="en-US"/>
        </a:p>
      </dgm:t>
    </dgm:pt>
    <dgm:pt modelId="{47E80E05-1538-4958-8AD3-194613EA1BE9}" type="sibTrans" cxnId="{95E3196F-4DE7-4F04-9498-D77A4AE7BAA0}">
      <dgm:prSet/>
      <dgm:spPr/>
      <dgm:t>
        <a:bodyPr/>
        <a:lstStyle/>
        <a:p>
          <a:endParaRPr lang="en-US"/>
        </a:p>
      </dgm:t>
    </dgm:pt>
    <dgm:pt modelId="{04AD996B-0FD0-4AA2-B24D-573ECA6C69BE}">
      <dgm:prSet phldrT="[Text]" custT="1"/>
      <dgm:spPr/>
      <dgm:t>
        <a:bodyPr/>
        <a:lstStyle/>
        <a:p>
          <a:r>
            <a:rPr lang="en-US" sz="1600" dirty="0" smtClean="0">
              <a:solidFill>
                <a:schemeClr val="accent1"/>
              </a:solidFill>
            </a:rPr>
            <a:t>To understand the development and evaluation of facilitators distance learning skills.</a:t>
          </a:r>
          <a:endParaRPr lang="en-US" sz="1600" dirty="0">
            <a:solidFill>
              <a:schemeClr val="accent1"/>
            </a:solidFill>
          </a:endParaRPr>
        </a:p>
      </dgm:t>
    </dgm:pt>
    <dgm:pt modelId="{73D41091-53F2-4F7F-947F-DC448F1E5CD9}" type="parTrans" cxnId="{DA4472F8-289F-4BD5-A132-4D13C51E59DA}">
      <dgm:prSet/>
      <dgm:spPr/>
      <dgm:t>
        <a:bodyPr/>
        <a:lstStyle/>
        <a:p>
          <a:endParaRPr lang="en-US"/>
        </a:p>
      </dgm:t>
    </dgm:pt>
    <dgm:pt modelId="{B006AD69-768D-41FC-8AC3-01E2760F3744}" type="sibTrans" cxnId="{DA4472F8-289F-4BD5-A132-4D13C51E59DA}">
      <dgm:prSet/>
      <dgm:spPr/>
      <dgm:t>
        <a:bodyPr/>
        <a:lstStyle/>
        <a:p>
          <a:endParaRPr lang="en-US"/>
        </a:p>
      </dgm:t>
    </dgm:pt>
    <dgm:pt modelId="{7B4D46E2-1301-41C9-8E80-2781F560E41F}">
      <dgm:prSet phldrT="[Text]"/>
      <dgm:spPr/>
      <dgm:t>
        <a:bodyPr/>
        <a:lstStyle/>
        <a:p>
          <a:r>
            <a:rPr lang="en-US" dirty="0" smtClean="0"/>
            <a:t>Day 3</a:t>
          </a:r>
          <a:endParaRPr lang="en-US" dirty="0"/>
        </a:p>
      </dgm:t>
    </dgm:pt>
    <dgm:pt modelId="{EB756C90-63EE-44C2-92FB-5667A87F8757}" type="parTrans" cxnId="{E96A78A2-944F-4468-B275-708A02919B6C}">
      <dgm:prSet/>
      <dgm:spPr/>
      <dgm:t>
        <a:bodyPr/>
        <a:lstStyle/>
        <a:p>
          <a:endParaRPr lang="en-US"/>
        </a:p>
      </dgm:t>
    </dgm:pt>
    <dgm:pt modelId="{97A4E6CC-5007-4CF2-A7EC-3D8D0223A75C}" type="sibTrans" cxnId="{E96A78A2-944F-4468-B275-708A02919B6C}">
      <dgm:prSet/>
      <dgm:spPr/>
      <dgm:t>
        <a:bodyPr/>
        <a:lstStyle/>
        <a:p>
          <a:endParaRPr lang="en-US"/>
        </a:p>
      </dgm:t>
    </dgm:pt>
    <dgm:pt modelId="{D7FBDA1B-E134-4847-86AF-4B8827183E2F}">
      <dgm:prSet custT="1"/>
      <dgm:spPr/>
      <dgm:t>
        <a:bodyPr/>
        <a:lstStyle/>
        <a:p>
          <a:r>
            <a:rPr lang="en-US" sz="1600" dirty="0" smtClean="0">
              <a:solidFill>
                <a:schemeClr val="accent1"/>
              </a:solidFill>
            </a:rPr>
            <a:t>To  understand the concept of distance learning.</a:t>
          </a:r>
          <a:endParaRPr lang="en-US" sz="1600" dirty="0">
            <a:solidFill>
              <a:schemeClr val="accent1"/>
            </a:solidFill>
          </a:endParaRPr>
        </a:p>
      </dgm:t>
    </dgm:pt>
    <dgm:pt modelId="{AEEEA548-7B9A-4144-A752-17A8A18D9F1B}" type="parTrans" cxnId="{3E995CB8-525B-41D7-88FF-C8E660983562}">
      <dgm:prSet/>
      <dgm:spPr/>
    </dgm:pt>
    <dgm:pt modelId="{BE8D451F-B02B-4911-BDF2-A4D8EB8A4063}" type="sibTrans" cxnId="{3E995CB8-525B-41D7-88FF-C8E660983562}">
      <dgm:prSet/>
      <dgm:spPr/>
    </dgm:pt>
    <dgm:pt modelId="{321903ED-B6E8-41E9-A331-9BD4EA4DFB86}">
      <dgm:prSet custT="1"/>
      <dgm:spPr/>
      <dgm:t>
        <a:bodyPr/>
        <a:lstStyle/>
        <a:p>
          <a:r>
            <a:rPr lang="en-US" sz="1600" dirty="0" smtClean="0">
              <a:solidFill>
                <a:schemeClr val="accent1"/>
              </a:solidFill>
            </a:rPr>
            <a:t>To identify classroom management challenges and provide resolutions.</a:t>
          </a:r>
          <a:endParaRPr lang="en-US" sz="1600" dirty="0">
            <a:solidFill>
              <a:schemeClr val="accent1"/>
            </a:solidFill>
          </a:endParaRPr>
        </a:p>
      </dgm:t>
    </dgm:pt>
    <dgm:pt modelId="{3598B2F0-A886-44E0-AD21-EEC7EDA35795}" type="parTrans" cxnId="{9F71FB8B-2A0D-400E-883A-AD7DB3833F77}">
      <dgm:prSet/>
      <dgm:spPr/>
    </dgm:pt>
    <dgm:pt modelId="{A80D6F16-542C-49D1-851D-20F5491486F7}" type="sibTrans" cxnId="{9F71FB8B-2A0D-400E-883A-AD7DB3833F77}">
      <dgm:prSet/>
      <dgm:spPr/>
    </dgm:pt>
    <dgm:pt modelId="{17A7D671-7941-49B6-93BE-63E7C4675144}" type="pres">
      <dgm:prSet presAssocID="{1343E483-F40D-44A3-A179-0FFBFE654804}" presName="linearFlow" presStyleCnt="0">
        <dgm:presLayoutVars>
          <dgm:dir/>
          <dgm:animLvl val="lvl"/>
          <dgm:resizeHandles val="exact"/>
        </dgm:presLayoutVars>
      </dgm:prSet>
      <dgm:spPr/>
    </dgm:pt>
    <dgm:pt modelId="{51F01DF7-D7E0-426D-9E90-402228A273E1}" type="pres">
      <dgm:prSet presAssocID="{00BEA061-70F5-4119-9604-3BFCFFC150F0}" presName="composite" presStyleCnt="0"/>
      <dgm:spPr/>
    </dgm:pt>
    <dgm:pt modelId="{220D48D1-E5BF-47D0-941B-C9062EC68DAF}" type="pres">
      <dgm:prSet presAssocID="{00BEA061-70F5-4119-9604-3BFCFFC150F0}" presName="parentText" presStyleLbl="alignNode1" presStyleIdx="0" presStyleCnt="3">
        <dgm:presLayoutVars>
          <dgm:chMax val="1"/>
          <dgm:bulletEnabled val="1"/>
        </dgm:presLayoutVars>
      </dgm:prSet>
      <dgm:spPr/>
      <dgm:t>
        <a:bodyPr/>
        <a:lstStyle/>
        <a:p>
          <a:endParaRPr lang="en-US"/>
        </a:p>
      </dgm:t>
    </dgm:pt>
    <dgm:pt modelId="{50633388-19D2-46F0-8E76-3D1E355421DD}" type="pres">
      <dgm:prSet presAssocID="{00BEA061-70F5-4119-9604-3BFCFFC150F0}" presName="descendantText" presStyleLbl="alignAcc1" presStyleIdx="0" presStyleCnt="3" custLinFactNeighborX="1516">
        <dgm:presLayoutVars>
          <dgm:bulletEnabled val="1"/>
        </dgm:presLayoutVars>
      </dgm:prSet>
      <dgm:spPr/>
      <dgm:t>
        <a:bodyPr/>
        <a:lstStyle/>
        <a:p>
          <a:endParaRPr lang="en-US"/>
        </a:p>
      </dgm:t>
    </dgm:pt>
    <dgm:pt modelId="{DFCB599E-1AC1-449F-B458-9978D1D366BF}" type="pres">
      <dgm:prSet presAssocID="{0DE07BD8-5FEF-4BD2-88E4-3CC2B2936956}" presName="sp" presStyleCnt="0"/>
      <dgm:spPr/>
    </dgm:pt>
    <dgm:pt modelId="{E54F8A10-12DF-4692-AAF0-D092C1AB4789}" type="pres">
      <dgm:prSet presAssocID="{C2F6FC8B-4E1F-4C3A-A294-04023C997AB3}" presName="composite" presStyleCnt="0"/>
      <dgm:spPr/>
    </dgm:pt>
    <dgm:pt modelId="{3797EB34-0428-4032-AD96-F0697AF4ED68}" type="pres">
      <dgm:prSet presAssocID="{C2F6FC8B-4E1F-4C3A-A294-04023C997AB3}" presName="parentText" presStyleLbl="alignNode1" presStyleIdx="1" presStyleCnt="3">
        <dgm:presLayoutVars>
          <dgm:chMax val="1"/>
          <dgm:bulletEnabled val="1"/>
        </dgm:presLayoutVars>
      </dgm:prSet>
      <dgm:spPr/>
      <dgm:t>
        <a:bodyPr/>
        <a:lstStyle/>
        <a:p>
          <a:endParaRPr lang="en-US"/>
        </a:p>
      </dgm:t>
    </dgm:pt>
    <dgm:pt modelId="{0BE2461F-1165-4661-89A9-0F8EC09EA272}" type="pres">
      <dgm:prSet presAssocID="{C2F6FC8B-4E1F-4C3A-A294-04023C997AB3}" presName="descendantText" presStyleLbl="alignAcc1" presStyleIdx="1" presStyleCnt="3">
        <dgm:presLayoutVars>
          <dgm:bulletEnabled val="1"/>
        </dgm:presLayoutVars>
      </dgm:prSet>
      <dgm:spPr/>
      <dgm:t>
        <a:bodyPr/>
        <a:lstStyle/>
        <a:p>
          <a:endParaRPr lang="en-US"/>
        </a:p>
      </dgm:t>
    </dgm:pt>
    <dgm:pt modelId="{A53C693B-1C3C-4D84-810A-4E4ACC001C4C}" type="pres">
      <dgm:prSet presAssocID="{47E80E05-1538-4958-8AD3-194613EA1BE9}" presName="sp" presStyleCnt="0"/>
      <dgm:spPr/>
    </dgm:pt>
    <dgm:pt modelId="{6DD0AD56-E490-4B5F-826E-91E4ED83AD8E}" type="pres">
      <dgm:prSet presAssocID="{7B4D46E2-1301-41C9-8E80-2781F560E41F}" presName="composite" presStyleCnt="0"/>
      <dgm:spPr/>
    </dgm:pt>
    <dgm:pt modelId="{FDB8BB56-1C5C-40C1-9511-CF0F4E9F2F73}" type="pres">
      <dgm:prSet presAssocID="{7B4D46E2-1301-41C9-8E80-2781F560E41F}" presName="parentText" presStyleLbl="alignNode1" presStyleIdx="2" presStyleCnt="3">
        <dgm:presLayoutVars>
          <dgm:chMax val="1"/>
          <dgm:bulletEnabled val="1"/>
        </dgm:presLayoutVars>
      </dgm:prSet>
      <dgm:spPr/>
      <dgm:t>
        <a:bodyPr/>
        <a:lstStyle/>
        <a:p>
          <a:endParaRPr lang="en-US"/>
        </a:p>
      </dgm:t>
    </dgm:pt>
    <dgm:pt modelId="{C6DC9A04-8FDD-48F1-AC6B-BFB27F4C90A4}" type="pres">
      <dgm:prSet presAssocID="{7B4D46E2-1301-41C9-8E80-2781F560E41F}" presName="descendantText" presStyleLbl="alignAcc1" presStyleIdx="2" presStyleCnt="3" custLinFactNeighborX="-35" custLinFactNeighborY="-447">
        <dgm:presLayoutVars>
          <dgm:bulletEnabled val="1"/>
        </dgm:presLayoutVars>
      </dgm:prSet>
      <dgm:spPr/>
      <dgm:t>
        <a:bodyPr/>
        <a:lstStyle/>
        <a:p>
          <a:endParaRPr lang="en-US"/>
        </a:p>
      </dgm:t>
    </dgm:pt>
  </dgm:ptLst>
  <dgm:cxnLst>
    <dgm:cxn modelId="{6CFBAE5C-543B-4B6E-8277-43830B223688}" type="presOf" srcId="{D7FBDA1B-E134-4847-86AF-4B8827183E2F}" destId="{50633388-19D2-46F0-8E76-3D1E355421DD}" srcOrd="0" destOrd="0" presId="urn:microsoft.com/office/officeart/2005/8/layout/chevron2"/>
    <dgm:cxn modelId="{3E995CB8-525B-41D7-88FF-C8E660983562}" srcId="{00BEA061-70F5-4119-9604-3BFCFFC150F0}" destId="{D7FBDA1B-E134-4847-86AF-4B8827183E2F}" srcOrd="0" destOrd="0" parTransId="{AEEEA548-7B9A-4144-A752-17A8A18D9F1B}" sibTransId="{BE8D451F-B02B-4911-BDF2-A4D8EB8A4063}"/>
    <dgm:cxn modelId="{FB7A8678-A12F-46B5-840F-A4A65F51A04C}" srcId="{1343E483-F40D-44A3-A179-0FFBFE654804}" destId="{00BEA061-70F5-4119-9604-3BFCFFC150F0}" srcOrd="0" destOrd="0" parTransId="{977B3CB4-F3BD-4CF3-A746-304C4A244E93}" sibTransId="{0DE07BD8-5FEF-4BD2-88E4-3CC2B2936956}"/>
    <dgm:cxn modelId="{873663E3-BDB0-484C-989A-C7D104494919}" type="presOf" srcId="{00BEA061-70F5-4119-9604-3BFCFFC150F0}" destId="{220D48D1-E5BF-47D0-941B-C9062EC68DAF}" srcOrd="0" destOrd="0" presId="urn:microsoft.com/office/officeart/2005/8/layout/chevron2"/>
    <dgm:cxn modelId="{D2E214D4-ADDE-4144-B726-C46845088E05}" type="presOf" srcId="{321903ED-B6E8-41E9-A331-9BD4EA4DFB86}" destId="{C6DC9A04-8FDD-48F1-AC6B-BFB27F4C90A4}" srcOrd="0" destOrd="0" presId="urn:microsoft.com/office/officeart/2005/8/layout/chevron2"/>
    <dgm:cxn modelId="{1325FFDB-097F-481A-9A72-01E739F8ACC5}" type="presOf" srcId="{1343E483-F40D-44A3-A179-0FFBFE654804}" destId="{17A7D671-7941-49B6-93BE-63E7C4675144}" srcOrd="0" destOrd="0" presId="urn:microsoft.com/office/officeart/2005/8/layout/chevron2"/>
    <dgm:cxn modelId="{9F71FB8B-2A0D-400E-883A-AD7DB3833F77}" srcId="{7B4D46E2-1301-41C9-8E80-2781F560E41F}" destId="{321903ED-B6E8-41E9-A331-9BD4EA4DFB86}" srcOrd="0" destOrd="0" parTransId="{3598B2F0-A886-44E0-AD21-EEC7EDA35795}" sibTransId="{A80D6F16-542C-49D1-851D-20F5491486F7}"/>
    <dgm:cxn modelId="{D108B6AD-BE6E-4550-ADF0-1A21E871AFA5}" type="presOf" srcId="{04AD996B-0FD0-4AA2-B24D-573ECA6C69BE}" destId="{0BE2461F-1165-4661-89A9-0F8EC09EA272}" srcOrd="0" destOrd="0" presId="urn:microsoft.com/office/officeart/2005/8/layout/chevron2"/>
    <dgm:cxn modelId="{B28DE7B5-8E02-4FEC-9B0B-D76502F6C7F8}" type="presOf" srcId="{7B4D46E2-1301-41C9-8E80-2781F560E41F}" destId="{FDB8BB56-1C5C-40C1-9511-CF0F4E9F2F73}" srcOrd="0" destOrd="0" presId="urn:microsoft.com/office/officeart/2005/8/layout/chevron2"/>
    <dgm:cxn modelId="{DA4472F8-289F-4BD5-A132-4D13C51E59DA}" srcId="{C2F6FC8B-4E1F-4C3A-A294-04023C997AB3}" destId="{04AD996B-0FD0-4AA2-B24D-573ECA6C69BE}" srcOrd="0" destOrd="0" parTransId="{73D41091-53F2-4F7F-947F-DC448F1E5CD9}" sibTransId="{B006AD69-768D-41FC-8AC3-01E2760F3744}"/>
    <dgm:cxn modelId="{95E3196F-4DE7-4F04-9498-D77A4AE7BAA0}" srcId="{1343E483-F40D-44A3-A179-0FFBFE654804}" destId="{C2F6FC8B-4E1F-4C3A-A294-04023C997AB3}" srcOrd="1" destOrd="0" parTransId="{B18A3E09-D235-4118-80D9-B54899D7BBF2}" sibTransId="{47E80E05-1538-4958-8AD3-194613EA1BE9}"/>
    <dgm:cxn modelId="{D37E97E4-2626-47D7-ABF5-12B0588AA37B}" type="presOf" srcId="{C2F6FC8B-4E1F-4C3A-A294-04023C997AB3}" destId="{3797EB34-0428-4032-AD96-F0697AF4ED68}" srcOrd="0" destOrd="0" presId="urn:microsoft.com/office/officeart/2005/8/layout/chevron2"/>
    <dgm:cxn modelId="{E96A78A2-944F-4468-B275-708A02919B6C}" srcId="{1343E483-F40D-44A3-A179-0FFBFE654804}" destId="{7B4D46E2-1301-41C9-8E80-2781F560E41F}" srcOrd="2" destOrd="0" parTransId="{EB756C90-63EE-44C2-92FB-5667A87F8757}" sibTransId="{97A4E6CC-5007-4CF2-A7EC-3D8D0223A75C}"/>
    <dgm:cxn modelId="{A99A0B00-CAF7-4F34-82D0-20997774CB7A}" type="presParOf" srcId="{17A7D671-7941-49B6-93BE-63E7C4675144}" destId="{51F01DF7-D7E0-426D-9E90-402228A273E1}" srcOrd="0" destOrd="0" presId="urn:microsoft.com/office/officeart/2005/8/layout/chevron2"/>
    <dgm:cxn modelId="{60BAF7E2-0E50-4018-BA55-FAEC0CED8F41}" type="presParOf" srcId="{51F01DF7-D7E0-426D-9E90-402228A273E1}" destId="{220D48D1-E5BF-47D0-941B-C9062EC68DAF}" srcOrd="0" destOrd="0" presId="urn:microsoft.com/office/officeart/2005/8/layout/chevron2"/>
    <dgm:cxn modelId="{D0EE999B-1002-4B37-AB13-8E9140C74EE1}" type="presParOf" srcId="{51F01DF7-D7E0-426D-9E90-402228A273E1}" destId="{50633388-19D2-46F0-8E76-3D1E355421DD}" srcOrd="1" destOrd="0" presId="urn:microsoft.com/office/officeart/2005/8/layout/chevron2"/>
    <dgm:cxn modelId="{C6C7D3D4-F62C-42AC-B5B2-89A04C2BE4D8}" type="presParOf" srcId="{17A7D671-7941-49B6-93BE-63E7C4675144}" destId="{DFCB599E-1AC1-449F-B458-9978D1D366BF}" srcOrd="1" destOrd="0" presId="urn:microsoft.com/office/officeart/2005/8/layout/chevron2"/>
    <dgm:cxn modelId="{421F752E-D1CD-44CA-8536-A15F359EBFA9}" type="presParOf" srcId="{17A7D671-7941-49B6-93BE-63E7C4675144}" destId="{E54F8A10-12DF-4692-AAF0-D092C1AB4789}" srcOrd="2" destOrd="0" presId="urn:microsoft.com/office/officeart/2005/8/layout/chevron2"/>
    <dgm:cxn modelId="{D960338B-D18E-4156-A5B5-A0DD3345F3EE}" type="presParOf" srcId="{E54F8A10-12DF-4692-AAF0-D092C1AB4789}" destId="{3797EB34-0428-4032-AD96-F0697AF4ED68}" srcOrd="0" destOrd="0" presId="urn:microsoft.com/office/officeart/2005/8/layout/chevron2"/>
    <dgm:cxn modelId="{7B012961-A202-4C4F-96B4-101932C650C4}" type="presParOf" srcId="{E54F8A10-12DF-4692-AAF0-D092C1AB4789}" destId="{0BE2461F-1165-4661-89A9-0F8EC09EA272}" srcOrd="1" destOrd="0" presId="urn:microsoft.com/office/officeart/2005/8/layout/chevron2"/>
    <dgm:cxn modelId="{B1E1E2B0-022E-42F4-B93E-2807AF2B6421}" type="presParOf" srcId="{17A7D671-7941-49B6-93BE-63E7C4675144}" destId="{A53C693B-1C3C-4D84-810A-4E4ACC001C4C}" srcOrd="3" destOrd="0" presId="urn:microsoft.com/office/officeart/2005/8/layout/chevron2"/>
    <dgm:cxn modelId="{D80647EA-07C8-478F-ADD2-81207305214B}" type="presParOf" srcId="{17A7D671-7941-49B6-93BE-63E7C4675144}" destId="{6DD0AD56-E490-4B5F-826E-91E4ED83AD8E}" srcOrd="4" destOrd="0" presId="urn:microsoft.com/office/officeart/2005/8/layout/chevron2"/>
    <dgm:cxn modelId="{132EB49D-7C33-4DA3-B782-716A2506C56E}" type="presParOf" srcId="{6DD0AD56-E490-4B5F-826E-91E4ED83AD8E}" destId="{FDB8BB56-1C5C-40C1-9511-CF0F4E9F2F73}" srcOrd="0" destOrd="0" presId="urn:microsoft.com/office/officeart/2005/8/layout/chevron2"/>
    <dgm:cxn modelId="{A04FC783-484F-49D7-B8A2-9DC40BAFB3BD}" type="presParOf" srcId="{6DD0AD56-E490-4B5F-826E-91E4ED83AD8E}" destId="{C6DC9A04-8FDD-48F1-AC6B-BFB27F4C90A4}" srcOrd="1" destOrd="0" presId="urn:microsoft.com/office/officeart/2005/8/layout/chevron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7A4E71-96B2-4676-AE8D-6B1992A7320E}"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EC55069E-8107-4772-8440-2A4BD6201B6E}">
      <dgm:prSet phldrT="[Text]"/>
      <dgm:spPr/>
      <dgm:t>
        <a:bodyPr/>
        <a:lstStyle/>
        <a:p>
          <a:r>
            <a:rPr lang="en-US" dirty="0" smtClean="0"/>
            <a:t>Trainee</a:t>
          </a:r>
          <a:endParaRPr lang="en-US" dirty="0"/>
        </a:p>
      </dgm:t>
    </dgm:pt>
    <dgm:pt modelId="{2B118082-6A1E-42B2-A9F6-BB3384596474}" type="parTrans" cxnId="{1CCB5071-ABE6-4DA9-84B5-4D823CD2FE34}">
      <dgm:prSet/>
      <dgm:spPr/>
      <dgm:t>
        <a:bodyPr/>
        <a:lstStyle/>
        <a:p>
          <a:endParaRPr lang="en-US"/>
        </a:p>
      </dgm:t>
    </dgm:pt>
    <dgm:pt modelId="{71E27D42-BD5A-42D2-8BF8-8061AC1D2CC4}" type="sibTrans" cxnId="{1CCB5071-ABE6-4DA9-84B5-4D823CD2FE34}">
      <dgm:prSet/>
      <dgm:spPr/>
      <dgm:t>
        <a:bodyPr/>
        <a:lstStyle/>
        <a:p>
          <a:endParaRPr lang="en-US"/>
        </a:p>
      </dgm:t>
    </dgm:pt>
    <dgm:pt modelId="{4577E4E9-4060-418A-8EFC-8ABBEC65117F}">
      <dgm:prSet phldrT="[Text]"/>
      <dgm:spPr/>
      <dgm:t>
        <a:bodyPr/>
        <a:lstStyle/>
        <a:p>
          <a:r>
            <a:rPr lang="en-US" dirty="0" smtClean="0"/>
            <a:t>Discussion Questions</a:t>
          </a:r>
          <a:endParaRPr lang="en-US" dirty="0"/>
        </a:p>
      </dgm:t>
    </dgm:pt>
    <dgm:pt modelId="{0F6AF6D1-3EE0-4794-B52E-9148C8080505}" type="parTrans" cxnId="{D89F88F3-EC7E-4891-B338-B4E4E9692CF8}">
      <dgm:prSet/>
      <dgm:spPr/>
      <dgm:t>
        <a:bodyPr/>
        <a:lstStyle/>
        <a:p>
          <a:endParaRPr lang="en-US"/>
        </a:p>
      </dgm:t>
    </dgm:pt>
    <dgm:pt modelId="{AE45511B-DA1D-4131-A264-952A1EC1CAF6}" type="sibTrans" cxnId="{D89F88F3-EC7E-4891-B338-B4E4E9692CF8}">
      <dgm:prSet/>
      <dgm:spPr/>
      <dgm:t>
        <a:bodyPr/>
        <a:lstStyle/>
        <a:p>
          <a:endParaRPr lang="en-US" dirty="0"/>
        </a:p>
      </dgm:t>
    </dgm:pt>
    <dgm:pt modelId="{00DE19CE-5D65-4F99-AA45-9C17FFDABEF7}">
      <dgm:prSet phldrT="[Text]"/>
      <dgm:spPr/>
      <dgm:t>
        <a:bodyPr/>
        <a:lstStyle/>
        <a:p>
          <a:r>
            <a:rPr lang="en-US" dirty="0" smtClean="0"/>
            <a:t>Graphic Organizer</a:t>
          </a:r>
          <a:endParaRPr lang="en-US" dirty="0"/>
        </a:p>
      </dgm:t>
    </dgm:pt>
    <dgm:pt modelId="{9CD9095E-5614-472C-A8B5-6F95E0D23517}" type="parTrans" cxnId="{456F5D15-8ED4-45EC-AF68-7740D3724063}">
      <dgm:prSet/>
      <dgm:spPr/>
      <dgm:t>
        <a:bodyPr/>
        <a:lstStyle/>
        <a:p>
          <a:endParaRPr lang="en-US"/>
        </a:p>
      </dgm:t>
    </dgm:pt>
    <dgm:pt modelId="{C8A91D76-7735-41F2-95E8-23F47AE563EF}" type="sibTrans" cxnId="{456F5D15-8ED4-45EC-AF68-7740D3724063}">
      <dgm:prSet/>
      <dgm:spPr/>
      <dgm:t>
        <a:bodyPr/>
        <a:lstStyle/>
        <a:p>
          <a:endParaRPr lang="en-US" dirty="0"/>
        </a:p>
      </dgm:t>
    </dgm:pt>
    <dgm:pt modelId="{4A9DB6A0-4671-47E9-B1FF-755541FF4CE5}">
      <dgm:prSet phldrT="[Text]"/>
      <dgm:spPr/>
      <dgm:t>
        <a:bodyPr/>
        <a:lstStyle/>
        <a:p>
          <a:r>
            <a:rPr lang="en-US" dirty="0" smtClean="0"/>
            <a:t>Reflective Essay</a:t>
          </a:r>
          <a:endParaRPr lang="en-US" dirty="0"/>
        </a:p>
      </dgm:t>
    </dgm:pt>
    <dgm:pt modelId="{8A4AA94E-FBBA-4A40-ADF0-1A18E503502D}" type="parTrans" cxnId="{040D044C-6E4E-464E-B9E6-3AA1E10ACCC8}">
      <dgm:prSet/>
      <dgm:spPr/>
      <dgm:t>
        <a:bodyPr/>
        <a:lstStyle/>
        <a:p>
          <a:endParaRPr lang="en-US"/>
        </a:p>
      </dgm:t>
    </dgm:pt>
    <dgm:pt modelId="{3F4CF7CA-0272-4FF7-9B58-E06852AFA34C}" type="sibTrans" cxnId="{040D044C-6E4E-464E-B9E6-3AA1E10ACCC8}">
      <dgm:prSet/>
      <dgm:spPr/>
      <dgm:t>
        <a:bodyPr/>
        <a:lstStyle/>
        <a:p>
          <a:endParaRPr lang="en-US" dirty="0"/>
        </a:p>
      </dgm:t>
    </dgm:pt>
    <dgm:pt modelId="{1C9A9FCB-16FA-407C-9B8A-7535076A05B9}">
      <dgm:prSet phldrT="[Text]"/>
      <dgm:spPr/>
      <dgm:t>
        <a:bodyPr/>
        <a:lstStyle/>
        <a:p>
          <a:r>
            <a:rPr lang="en-US" dirty="0" smtClean="0"/>
            <a:t>Survey</a:t>
          </a:r>
          <a:endParaRPr lang="en-US" dirty="0"/>
        </a:p>
      </dgm:t>
    </dgm:pt>
    <dgm:pt modelId="{1F6B0A40-F23D-401E-8882-E2DDE9950A70}" type="parTrans" cxnId="{DC33923D-0930-4947-B3F5-BC47E8B87166}">
      <dgm:prSet/>
      <dgm:spPr/>
      <dgm:t>
        <a:bodyPr/>
        <a:lstStyle/>
        <a:p>
          <a:endParaRPr lang="en-US"/>
        </a:p>
      </dgm:t>
    </dgm:pt>
    <dgm:pt modelId="{3EC23D93-AEC4-4885-904D-E09B5EC0BC24}" type="sibTrans" cxnId="{DC33923D-0930-4947-B3F5-BC47E8B87166}">
      <dgm:prSet/>
      <dgm:spPr/>
      <dgm:t>
        <a:bodyPr/>
        <a:lstStyle/>
        <a:p>
          <a:endParaRPr lang="en-US" dirty="0"/>
        </a:p>
      </dgm:t>
    </dgm:pt>
    <dgm:pt modelId="{AFD26C8C-661E-4B2A-8BC5-27A61DC22F68}" type="pres">
      <dgm:prSet presAssocID="{037A4E71-96B2-4676-AE8D-6B1992A7320E}" presName="Name0" presStyleCnt="0">
        <dgm:presLayoutVars>
          <dgm:chMax val="1"/>
          <dgm:dir/>
          <dgm:animLvl val="ctr"/>
          <dgm:resizeHandles val="exact"/>
        </dgm:presLayoutVars>
      </dgm:prSet>
      <dgm:spPr/>
    </dgm:pt>
    <dgm:pt modelId="{AFC6BAD8-39F6-4C1D-91F7-EB7A588A6322}" type="pres">
      <dgm:prSet presAssocID="{EC55069E-8107-4772-8440-2A4BD6201B6E}" presName="centerShape" presStyleLbl="node0" presStyleIdx="0" presStyleCnt="1"/>
      <dgm:spPr/>
    </dgm:pt>
    <dgm:pt modelId="{9780D317-C7A4-4B40-BF34-908AB3A9D407}" type="pres">
      <dgm:prSet presAssocID="{4577E4E9-4060-418A-8EFC-8ABBEC65117F}" presName="node" presStyleLbl="node1" presStyleIdx="0" presStyleCnt="4">
        <dgm:presLayoutVars>
          <dgm:bulletEnabled val="1"/>
        </dgm:presLayoutVars>
      </dgm:prSet>
      <dgm:spPr/>
    </dgm:pt>
    <dgm:pt modelId="{027E8BE1-7F9B-4AEB-A71A-635319B90AB9}" type="pres">
      <dgm:prSet presAssocID="{4577E4E9-4060-418A-8EFC-8ABBEC65117F}" presName="dummy" presStyleCnt="0"/>
      <dgm:spPr/>
    </dgm:pt>
    <dgm:pt modelId="{FAB85DD1-08A8-4A9A-B0A5-FDA72F073EEA}" type="pres">
      <dgm:prSet presAssocID="{AE45511B-DA1D-4131-A264-952A1EC1CAF6}" presName="sibTrans" presStyleLbl="sibTrans2D1" presStyleIdx="0" presStyleCnt="4"/>
      <dgm:spPr/>
    </dgm:pt>
    <dgm:pt modelId="{A8ED3453-7588-4A6D-96E1-F7CE9512ECD7}" type="pres">
      <dgm:prSet presAssocID="{00DE19CE-5D65-4F99-AA45-9C17FFDABEF7}" presName="node" presStyleLbl="node1" presStyleIdx="1" presStyleCnt="4">
        <dgm:presLayoutVars>
          <dgm:bulletEnabled val="1"/>
        </dgm:presLayoutVars>
      </dgm:prSet>
      <dgm:spPr/>
      <dgm:t>
        <a:bodyPr/>
        <a:lstStyle/>
        <a:p>
          <a:endParaRPr lang="en-US"/>
        </a:p>
      </dgm:t>
    </dgm:pt>
    <dgm:pt modelId="{4E324C17-6519-463A-BA55-B43AAEE8A586}" type="pres">
      <dgm:prSet presAssocID="{00DE19CE-5D65-4F99-AA45-9C17FFDABEF7}" presName="dummy" presStyleCnt="0"/>
      <dgm:spPr/>
    </dgm:pt>
    <dgm:pt modelId="{06C705B4-DFF6-43B4-8E31-70470842106B}" type="pres">
      <dgm:prSet presAssocID="{C8A91D76-7735-41F2-95E8-23F47AE563EF}" presName="sibTrans" presStyleLbl="sibTrans2D1" presStyleIdx="1" presStyleCnt="4"/>
      <dgm:spPr/>
    </dgm:pt>
    <dgm:pt modelId="{AB013058-925E-4D9A-884B-3F669E888186}" type="pres">
      <dgm:prSet presAssocID="{4A9DB6A0-4671-47E9-B1FF-755541FF4CE5}" presName="node" presStyleLbl="node1" presStyleIdx="2" presStyleCnt="4">
        <dgm:presLayoutVars>
          <dgm:bulletEnabled val="1"/>
        </dgm:presLayoutVars>
      </dgm:prSet>
      <dgm:spPr/>
    </dgm:pt>
    <dgm:pt modelId="{E57EE2B9-CD72-4749-A5E1-7676DE1E32F2}" type="pres">
      <dgm:prSet presAssocID="{4A9DB6A0-4671-47E9-B1FF-755541FF4CE5}" presName="dummy" presStyleCnt="0"/>
      <dgm:spPr/>
    </dgm:pt>
    <dgm:pt modelId="{66D137D4-EF47-4333-BB14-8B39F42851D5}" type="pres">
      <dgm:prSet presAssocID="{3F4CF7CA-0272-4FF7-9B58-E06852AFA34C}" presName="sibTrans" presStyleLbl="sibTrans2D1" presStyleIdx="2" presStyleCnt="4"/>
      <dgm:spPr/>
    </dgm:pt>
    <dgm:pt modelId="{746692A8-C9AF-45DB-9664-ECC93E41A94B}" type="pres">
      <dgm:prSet presAssocID="{1C9A9FCB-16FA-407C-9B8A-7535076A05B9}" presName="node" presStyleLbl="node1" presStyleIdx="3" presStyleCnt="4">
        <dgm:presLayoutVars>
          <dgm:bulletEnabled val="1"/>
        </dgm:presLayoutVars>
      </dgm:prSet>
      <dgm:spPr/>
      <dgm:t>
        <a:bodyPr/>
        <a:lstStyle/>
        <a:p>
          <a:endParaRPr lang="en-US"/>
        </a:p>
      </dgm:t>
    </dgm:pt>
    <dgm:pt modelId="{246608FB-225C-4E01-AF1F-8F54DF571A56}" type="pres">
      <dgm:prSet presAssocID="{1C9A9FCB-16FA-407C-9B8A-7535076A05B9}" presName="dummy" presStyleCnt="0"/>
      <dgm:spPr/>
    </dgm:pt>
    <dgm:pt modelId="{38892A54-8256-48E7-86F1-9D8A0A38BBF5}" type="pres">
      <dgm:prSet presAssocID="{3EC23D93-AEC4-4885-904D-E09B5EC0BC24}" presName="sibTrans" presStyleLbl="sibTrans2D1" presStyleIdx="3" presStyleCnt="4"/>
      <dgm:spPr/>
    </dgm:pt>
  </dgm:ptLst>
  <dgm:cxnLst>
    <dgm:cxn modelId="{040D044C-6E4E-464E-B9E6-3AA1E10ACCC8}" srcId="{EC55069E-8107-4772-8440-2A4BD6201B6E}" destId="{4A9DB6A0-4671-47E9-B1FF-755541FF4CE5}" srcOrd="2" destOrd="0" parTransId="{8A4AA94E-FBBA-4A40-ADF0-1A18E503502D}" sibTransId="{3F4CF7CA-0272-4FF7-9B58-E06852AFA34C}"/>
    <dgm:cxn modelId="{14A9B5CE-CD4E-46AD-AB10-A42FCADF152E}" type="presOf" srcId="{AE45511B-DA1D-4131-A264-952A1EC1CAF6}" destId="{FAB85DD1-08A8-4A9A-B0A5-FDA72F073EEA}" srcOrd="0" destOrd="0" presId="urn:microsoft.com/office/officeart/2005/8/layout/radial6"/>
    <dgm:cxn modelId="{D89F88F3-EC7E-4891-B338-B4E4E9692CF8}" srcId="{EC55069E-8107-4772-8440-2A4BD6201B6E}" destId="{4577E4E9-4060-418A-8EFC-8ABBEC65117F}" srcOrd="0" destOrd="0" parTransId="{0F6AF6D1-3EE0-4794-B52E-9148C8080505}" sibTransId="{AE45511B-DA1D-4131-A264-952A1EC1CAF6}"/>
    <dgm:cxn modelId="{0E378584-3127-4AF1-B709-55DC24AC6CAC}" type="presOf" srcId="{4577E4E9-4060-418A-8EFC-8ABBEC65117F}" destId="{9780D317-C7A4-4B40-BF34-908AB3A9D407}" srcOrd="0" destOrd="0" presId="urn:microsoft.com/office/officeart/2005/8/layout/radial6"/>
    <dgm:cxn modelId="{1CCB5071-ABE6-4DA9-84B5-4D823CD2FE34}" srcId="{037A4E71-96B2-4676-AE8D-6B1992A7320E}" destId="{EC55069E-8107-4772-8440-2A4BD6201B6E}" srcOrd="0" destOrd="0" parTransId="{2B118082-6A1E-42B2-A9F6-BB3384596474}" sibTransId="{71E27D42-BD5A-42D2-8BF8-8061AC1D2CC4}"/>
    <dgm:cxn modelId="{9CFFF6E1-5C2F-4C09-8477-F342C6BACB26}" type="presOf" srcId="{4A9DB6A0-4671-47E9-B1FF-755541FF4CE5}" destId="{AB013058-925E-4D9A-884B-3F669E888186}" srcOrd="0" destOrd="0" presId="urn:microsoft.com/office/officeart/2005/8/layout/radial6"/>
    <dgm:cxn modelId="{442E98E3-76EC-42EE-92C1-9110610773CF}" type="presOf" srcId="{C8A91D76-7735-41F2-95E8-23F47AE563EF}" destId="{06C705B4-DFF6-43B4-8E31-70470842106B}" srcOrd="0" destOrd="0" presId="urn:microsoft.com/office/officeart/2005/8/layout/radial6"/>
    <dgm:cxn modelId="{DC33923D-0930-4947-B3F5-BC47E8B87166}" srcId="{EC55069E-8107-4772-8440-2A4BD6201B6E}" destId="{1C9A9FCB-16FA-407C-9B8A-7535076A05B9}" srcOrd="3" destOrd="0" parTransId="{1F6B0A40-F23D-401E-8882-E2DDE9950A70}" sibTransId="{3EC23D93-AEC4-4885-904D-E09B5EC0BC24}"/>
    <dgm:cxn modelId="{A43ED1AB-8CC0-4AA0-9B8C-39B5729623C2}" type="presOf" srcId="{037A4E71-96B2-4676-AE8D-6B1992A7320E}" destId="{AFD26C8C-661E-4B2A-8BC5-27A61DC22F68}" srcOrd="0" destOrd="0" presId="urn:microsoft.com/office/officeart/2005/8/layout/radial6"/>
    <dgm:cxn modelId="{7C3448C1-BB82-4AAF-9C3A-63A0605D3EBB}" type="presOf" srcId="{3EC23D93-AEC4-4885-904D-E09B5EC0BC24}" destId="{38892A54-8256-48E7-86F1-9D8A0A38BBF5}" srcOrd="0" destOrd="0" presId="urn:microsoft.com/office/officeart/2005/8/layout/radial6"/>
    <dgm:cxn modelId="{A8791618-D6C7-44C5-AB76-C3AF26CD3287}" type="presOf" srcId="{EC55069E-8107-4772-8440-2A4BD6201B6E}" destId="{AFC6BAD8-39F6-4C1D-91F7-EB7A588A6322}" srcOrd="0" destOrd="0" presId="urn:microsoft.com/office/officeart/2005/8/layout/radial6"/>
    <dgm:cxn modelId="{6C854418-0B81-4967-A55D-9C377268A8FD}" type="presOf" srcId="{3F4CF7CA-0272-4FF7-9B58-E06852AFA34C}" destId="{66D137D4-EF47-4333-BB14-8B39F42851D5}" srcOrd="0" destOrd="0" presId="urn:microsoft.com/office/officeart/2005/8/layout/radial6"/>
    <dgm:cxn modelId="{3B720563-1AA8-4643-8628-79E93F468AF8}" type="presOf" srcId="{00DE19CE-5D65-4F99-AA45-9C17FFDABEF7}" destId="{A8ED3453-7588-4A6D-96E1-F7CE9512ECD7}" srcOrd="0" destOrd="0" presId="urn:microsoft.com/office/officeart/2005/8/layout/radial6"/>
    <dgm:cxn modelId="{456F5D15-8ED4-45EC-AF68-7740D3724063}" srcId="{EC55069E-8107-4772-8440-2A4BD6201B6E}" destId="{00DE19CE-5D65-4F99-AA45-9C17FFDABEF7}" srcOrd="1" destOrd="0" parTransId="{9CD9095E-5614-472C-A8B5-6F95E0D23517}" sibTransId="{C8A91D76-7735-41F2-95E8-23F47AE563EF}"/>
    <dgm:cxn modelId="{7F422EFC-F32F-451E-9FD7-61DB76197B9E}" type="presOf" srcId="{1C9A9FCB-16FA-407C-9B8A-7535076A05B9}" destId="{746692A8-C9AF-45DB-9664-ECC93E41A94B}" srcOrd="0" destOrd="0" presId="urn:microsoft.com/office/officeart/2005/8/layout/radial6"/>
    <dgm:cxn modelId="{A7208D66-B6DF-4FAC-930F-06AE6D5F8A00}" type="presParOf" srcId="{AFD26C8C-661E-4B2A-8BC5-27A61DC22F68}" destId="{AFC6BAD8-39F6-4C1D-91F7-EB7A588A6322}" srcOrd="0" destOrd="0" presId="urn:microsoft.com/office/officeart/2005/8/layout/radial6"/>
    <dgm:cxn modelId="{BE529B38-4CBD-4E3D-943C-FA44A463D492}" type="presParOf" srcId="{AFD26C8C-661E-4B2A-8BC5-27A61DC22F68}" destId="{9780D317-C7A4-4B40-BF34-908AB3A9D407}" srcOrd="1" destOrd="0" presId="urn:microsoft.com/office/officeart/2005/8/layout/radial6"/>
    <dgm:cxn modelId="{D7BB40BC-B675-40A6-8840-EB299923509A}" type="presParOf" srcId="{AFD26C8C-661E-4B2A-8BC5-27A61DC22F68}" destId="{027E8BE1-7F9B-4AEB-A71A-635319B90AB9}" srcOrd="2" destOrd="0" presId="urn:microsoft.com/office/officeart/2005/8/layout/radial6"/>
    <dgm:cxn modelId="{0021DBF7-8E1E-4F2A-9B6B-A42E2F785B44}" type="presParOf" srcId="{AFD26C8C-661E-4B2A-8BC5-27A61DC22F68}" destId="{FAB85DD1-08A8-4A9A-B0A5-FDA72F073EEA}" srcOrd="3" destOrd="0" presId="urn:microsoft.com/office/officeart/2005/8/layout/radial6"/>
    <dgm:cxn modelId="{1C25AFA5-5BC4-48E9-917B-C7961F547D03}" type="presParOf" srcId="{AFD26C8C-661E-4B2A-8BC5-27A61DC22F68}" destId="{A8ED3453-7588-4A6D-96E1-F7CE9512ECD7}" srcOrd="4" destOrd="0" presId="urn:microsoft.com/office/officeart/2005/8/layout/radial6"/>
    <dgm:cxn modelId="{32401B0D-4F06-4828-860C-0235B8742897}" type="presParOf" srcId="{AFD26C8C-661E-4B2A-8BC5-27A61DC22F68}" destId="{4E324C17-6519-463A-BA55-B43AAEE8A586}" srcOrd="5" destOrd="0" presId="urn:microsoft.com/office/officeart/2005/8/layout/radial6"/>
    <dgm:cxn modelId="{2259EB2E-21F1-40F6-A080-94495BBC27AC}" type="presParOf" srcId="{AFD26C8C-661E-4B2A-8BC5-27A61DC22F68}" destId="{06C705B4-DFF6-43B4-8E31-70470842106B}" srcOrd="6" destOrd="0" presId="urn:microsoft.com/office/officeart/2005/8/layout/radial6"/>
    <dgm:cxn modelId="{827721A1-9F7D-46EE-9633-9393B29AEB7D}" type="presParOf" srcId="{AFD26C8C-661E-4B2A-8BC5-27A61DC22F68}" destId="{AB013058-925E-4D9A-884B-3F669E888186}" srcOrd="7" destOrd="0" presId="urn:microsoft.com/office/officeart/2005/8/layout/radial6"/>
    <dgm:cxn modelId="{39B7C22F-3C97-4366-93D7-23C8906AF80F}" type="presParOf" srcId="{AFD26C8C-661E-4B2A-8BC5-27A61DC22F68}" destId="{E57EE2B9-CD72-4749-A5E1-7676DE1E32F2}" srcOrd="8" destOrd="0" presId="urn:microsoft.com/office/officeart/2005/8/layout/radial6"/>
    <dgm:cxn modelId="{A0CC0669-458D-40CC-9896-1DBBA3AC1732}" type="presParOf" srcId="{AFD26C8C-661E-4B2A-8BC5-27A61DC22F68}" destId="{66D137D4-EF47-4333-BB14-8B39F42851D5}" srcOrd="9" destOrd="0" presId="urn:microsoft.com/office/officeart/2005/8/layout/radial6"/>
    <dgm:cxn modelId="{EF5FA2BF-93FD-4455-A232-609E8F2FAA18}" type="presParOf" srcId="{AFD26C8C-661E-4B2A-8BC5-27A61DC22F68}" destId="{746692A8-C9AF-45DB-9664-ECC93E41A94B}" srcOrd="10" destOrd="0" presId="urn:microsoft.com/office/officeart/2005/8/layout/radial6"/>
    <dgm:cxn modelId="{35F5EFE5-0ED6-4758-909A-871712A0312E}" type="presParOf" srcId="{AFD26C8C-661E-4B2A-8BC5-27A61DC22F68}" destId="{246608FB-225C-4E01-AF1F-8F54DF571A56}" srcOrd="11" destOrd="0" presId="urn:microsoft.com/office/officeart/2005/8/layout/radial6"/>
    <dgm:cxn modelId="{B7874DBF-61EC-4489-822E-D0D392FF9BEF}" type="presParOf" srcId="{AFD26C8C-661E-4B2A-8BC5-27A61DC22F68}" destId="{38892A54-8256-48E7-86F1-9D8A0A38BBF5}" srcOrd="12"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B2E3A09-2267-4F48-8BE1-9942FED5D1C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D9DEB3BB-495B-4A50-B320-D13E866B2E0A}">
      <dgm:prSet phldrT="[Text]"/>
      <dgm:spPr/>
      <dgm:t>
        <a:bodyPr/>
        <a:lstStyle/>
        <a:p>
          <a:r>
            <a:rPr lang="en-US" dirty="0" smtClean="0"/>
            <a:t>Visibility</a:t>
          </a:r>
          <a:endParaRPr lang="en-US" dirty="0"/>
        </a:p>
      </dgm:t>
    </dgm:pt>
    <dgm:pt modelId="{F09B1770-453F-43C5-94FC-C6A4A8D413EB}" type="parTrans" cxnId="{4B3880A9-47A4-4E8B-8575-3AE71E297E42}">
      <dgm:prSet/>
      <dgm:spPr/>
      <dgm:t>
        <a:bodyPr/>
        <a:lstStyle/>
        <a:p>
          <a:endParaRPr lang="en-US"/>
        </a:p>
      </dgm:t>
    </dgm:pt>
    <dgm:pt modelId="{F1A5F0D2-113A-4EAA-ABF2-EE1F084E4D2C}" type="sibTrans" cxnId="{4B3880A9-47A4-4E8B-8575-3AE71E297E42}">
      <dgm:prSet/>
      <dgm:spPr/>
      <dgm:t>
        <a:bodyPr/>
        <a:lstStyle/>
        <a:p>
          <a:endParaRPr lang="en-US"/>
        </a:p>
      </dgm:t>
    </dgm:pt>
    <dgm:pt modelId="{EE5FD741-F9A9-4D7D-BF5E-0A7FCD571DD0}">
      <dgm:prSet phldrT="[Text]" custT="1"/>
      <dgm:spPr/>
      <dgm:t>
        <a:bodyPr/>
        <a:lstStyle/>
        <a:p>
          <a:r>
            <a:rPr lang="en-US" sz="1600" dirty="0" smtClean="0">
              <a:solidFill>
                <a:srgbClr val="0070C0"/>
              </a:solidFill>
            </a:rPr>
            <a:t>the excellent online instructor can establish presence frequently in the online environment. </a:t>
          </a:r>
          <a:endParaRPr lang="en-US" sz="1600" dirty="0">
            <a:solidFill>
              <a:srgbClr val="0070C0"/>
            </a:solidFill>
          </a:endParaRPr>
        </a:p>
      </dgm:t>
    </dgm:pt>
    <dgm:pt modelId="{43F991E2-C649-4ED9-AF4E-D48E526946E4}" type="parTrans" cxnId="{E468E481-80CD-456C-9D16-457E88CD00C0}">
      <dgm:prSet/>
      <dgm:spPr/>
      <dgm:t>
        <a:bodyPr/>
        <a:lstStyle/>
        <a:p>
          <a:endParaRPr lang="en-US"/>
        </a:p>
      </dgm:t>
    </dgm:pt>
    <dgm:pt modelId="{B7555DAF-2649-4942-AA01-D88A720E2E14}" type="sibTrans" cxnId="{E468E481-80CD-456C-9D16-457E88CD00C0}">
      <dgm:prSet/>
      <dgm:spPr/>
      <dgm:t>
        <a:bodyPr/>
        <a:lstStyle/>
        <a:p>
          <a:endParaRPr lang="en-US"/>
        </a:p>
      </dgm:t>
    </dgm:pt>
    <dgm:pt modelId="{DADF5466-E805-411E-8577-9F9156F661F6}">
      <dgm:prSet phldrT="[Text]"/>
      <dgm:spPr/>
      <dgm:t>
        <a:bodyPr/>
        <a:lstStyle/>
        <a:p>
          <a:r>
            <a:rPr lang="en-US" dirty="0" smtClean="0"/>
            <a:t>Compassion</a:t>
          </a:r>
          <a:endParaRPr lang="en-US" dirty="0"/>
        </a:p>
      </dgm:t>
    </dgm:pt>
    <dgm:pt modelId="{5F08B403-A587-45AB-B3EA-F59822DB7D53}" type="parTrans" cxnId="{FE309179-9E59-4C27-B9BB-CEDAC6036579}">
      <dgm:prSet/>
      <dgm:spPr/>
      <dgm:t>
        <a:bodyPr/>
        <a:lstStyle/>
        <a:p>
          <a:endParaRPr lang="en-US"/>
        </a:p>
      </dgm:t>
    </dgm:pt>
    <dgm:pt modelId="{87136206-25B1-4208-809D-EDFE677343EB}" type="sibTrans" cxnId="{FE309179-9E59-4C27-B9BB-CEDAC6036579}">
      <dgm:prSet/>
      <dgm:spPr/>
      <dgm:t>
        <a:bodyPr/>
        <a:lstStyle/>
        <a:p>
          <a:endParaRPr lang="en-US"/>
        </a:p>
      </dgm:t>
    </dgm:pt>
    <dgm:pt modelId="{1DB46B48-A1AF-4F77-8981-CD9163C64A0D}">
      <dgm:prSet phldrT="[Text]" custT="1"/>
      <dgm:spPr/>
      <dgm:t>
        <a:bodyPr/>
        <a:lstStyle/>
        <a:p>
          <a:r>
            <a:rPr lang="en-US" sz="1600" dirty="0" smtClean="0">
              <a:solidFill>
                <a:srgbClr val="0070C0"/>
              </a:solidFill>
            </a:rPr>
            <a:t>the excellent online instructor expresses sincere positive regard for student and delivers student-focused, student-centered instruction. </a:t>
          </a:r>
          <a:endParaRPr lang="en-US" sz="1600" dirty="0">
            <a:solidFill>
              <a:srgbClr val="0070C0"/>
            </a:solidFill>
          </a:endParaRPr>
        </a:p>
      </dgm:t>
    </dgm:pt>
    <dgm:pt modelId="{C21628C1-9B09-41D0-BFF0-D250352099DF}" type="parTrans" cxnId="{65EDEF9B-849E-41C1-941D-00625A3C3031}">
      <dgm:prSet/>
      <dgm:spPr/>
      <dgm:t>
        <a:bodyPr/>
        <a:lstStyle/>
        <a:p>
          <a:endParaRPr lang="en-US"/>
        </a:p>
      </dgm:t>
    </dgm:pt>
    <dgm:pt modelId="{47C90F3C-1B28-46DE-89F6-4732F52DAA33}" type="sibTrans" cxnId="{65EDEF9B-849E-41C1-941D-00625A3C3031}">
      <dgm:prSet/>
      <dgm:spPr/>
      <dgm:t>
        <a:bodyPr/>
        <a:lstStyle/>
        <a:p>
          <a:endParaRPr lang="en-US"/>
        </a:p>
      </dgm:t>
    </dgm:pt>
    <dgm:pt modelId="{2D03E07F-6C11-48A8-9362-2B9CC618AA95}">
      <dgm:prSet phldrT="[Text]"/>
      <dgm:spPr/>
      <dgm:t>
        <a:bodyPr/>
        <a:lstStyle/>
        <a:p>
          <a:r>
            <a:rPr lang="en-US" dirty="0" smtClean="0"/>
            <a:t>Commitment</a:t>
          </a:r>
          <a:endParaRPr lang="en-US" dirty="0"/>
        </a:p>
      </dgm:t>
    </dgm:pt>
    <dgm:pt modelId="{813C7786-7C81-48D0-A8E7-052F4D6FFEA1}" type="parTrans" cxnId="{76058886-CA61-4218-8633-A31851B82ED2}">
      <dgm:prSet/>
      <dgm:spPr/>
      <dgm:t>
        <a:bodyPr/>
        <a:lstStyle/>
        <a:p>
          <a:endParaRPr lang="en-US"/>
        </a:p>
      </dgm:t>
    </dgm:pt>
    <dgm:pt modelId="{D2317DF1-C93E-49D1-82DB-F1994E34C755}" type="sibTrans" cxnId="{76058886-CA61-4218-8633-A31851B82ED2}">
      <dgm:prSet/>
      <dgm:spPr/>
      <dgm:t>
        <a:bodyPr/>
        <a:lstStyle/>
        <a:p>
          <a:endParaRPr lang="en-US"/>
        </a:p>
      </dgm:t>
    </dgm:pt>
    <dgm:pt modelId="{DDCAFF1D-EEA2-4E18-BCD8-74EB5E4E6685}">
      <dgm:prSet phldrT="[Text]" custT="1"/>
      <dgm:spPr/>
      <dgm:t>
        <a:bodyPr/>
        <a:lstStyle/>
        <a:p>
          <a:r>
            <a:rPr lang="en-US" sz="1600" dirty="0" smtClean="0">
              <a:solidFill>
                <a:srgbClr val="0070C0"/>
              </a:solidFill>
            </a:rPr>
            <a:t>the excellent online instructor is not only a passionate and committed teacher, but sees the value in teaching online and sees the facilitated model of teaching as rigorous and powerful.</a:t>
          </a:r>
          <a:endParaRPr lang="en-US" sz="1600" dirty="0">
            <a:solidFill>
              <a:srgbClr val="0070C0"/>
            </a:solidFill>
          </a:endParaRPr>
        </a:p>
      </dgm:t>
    </dgm:pt>
    <dgm:pt modelId="{7C435C92-4BA7-4ED3-96CA-F534971FCF01}" type="parTrans" cxnId="{7491010F-DFDD-4E45-904B-585DA61973CF}">
      <dgm:prSet/>
      <dgm:spPr/>
      <dgm:t>
        <a:bodyPr/>
        <a:lstStyle/>
        <a:p>
          <a:endParaRPr lang="en-US"/>
        </a:p>
      </dgm:t>
    </dgm:pt>
    <dgm:pt modelId="{ED8F0388-659B-4886-A935-1F292C9797BE}" type="sibTrans" cxnId="{7491010F-DFDD-4E45-904B-585DA61973CF}">
      <dgm:prSet/>
      <dgm:spPr/>
      <dgm:t>
        <a:bodyPr/>
        <a:lstStyle/>
        <a:p>
          <a:endParaRPr lang="en-US"/>
        </a:p>
      </dgm:t>
    </dgm:pt>
    <dgm:pt modelId="{E6C2080F-1E0D-440A-B880-91F47B3471DE}">
      <dgm:prSet/>
      <dgm:spPr/>
      <dgm:t>
        <a:bodyPr/>
        <a:lstStyle/>
        <a:p>
          <a:r>
            <a:rPr lang="en-US" dirty="0" smtClean="0"/>
            <a:t>Communication</a:t>
          </a:r>
          <a:endParaRPr lang="en-US" dirty="0"/>
        </a:p>
      </dgm:t>
    </dgm:pt>
    <dgm:pt modelId="{BB960000-0A39-4D3E-92BC-4AB47187A54B}" type="parTrans" cxnId="{259FFD29-A050-46DC-8243-D73924978F90}">
      <dgm:prSet/>
      <dgm:spPr/>
      <dgm:t>
        <a:bodyPr/>
        <a:lstStyle/>
        <a:p>
          <a:endParaRPr lang="en-US"/>
        </a:p>
      </dgm:t>
    </dgm:pt>
    <dgm:pt modelId="{D9BAD65A-BF30-42DF-9525-657BDC58B344}" type="sibTrans" cxnId="{259FFD29-A050-46DC-8243-D73924978F90}">
      <dgm:prSet/>
      <dgm:spPr/>
      <dgm:t>
        <a:bodyPr/>
        <a:lstStyle/>
        <a:p>
          <a:endParaRPr lang="en-US"/>
        </a:p>
      </dgm:t>
    </dgm:pt>
    <dgm:pt modelId="{A9491339-FD58-49FF-B820-B4CCDA07E24C}">
      <dgm:prSet/>
      <dgm:spPr/>
      <dgm:t>
        <a:bodyPr/>
        <a:lstStyle/>
        <a:p>
          <a:r>
            <a:rPr lang="en-US" dirty="0" smtClean="0"/>
            <a:t>Organization</a:t>
          </a:r>
          <a:endParaRPr lang="en-US" dirty="0"/>
        </a:p>
      </dgm:t>
    </dgm:pt>
    <dgm:pt modelId="{62450CC6-9E2A-4D49-BCEE-E4D57613DEA4}" type="parTrans" cxnId="{B8245EFC-0E56-4045-BDE5-9E7AE928116B}">
      <dgm:prSet/>
      <dgm:spPr/>
      <dgm:t>
        <a:bodyPr/>
        <a:lstStyle/>
        <a:p>
          <a:endParaRPr lang="en-US"/>
        </a:p>
      </dgm:t>
    </dgm:pt>
    <dgm:pt modelId="{96E57C02-6F79-4E0D-B3A8-EE74D6B487AE}" type="sibTrans" cxnId="{B8245EFC-0E56-4045-BDE5-9E7AE928116B}">
      <dgm:prSet/>
      <dgm:spPr/>
      <dgm:t>
        <a:bodyPr/>
        <a:lstStyle/>
        <a:p>
          <a:endParaRPr lang="en-US"/>
        </a:p>
      </dgm:t>
    </dgm:pt>
    <dgm:pt modelId="{4427DECC-2057-41C0-9532-454F4ABCB039}">
      <dgm:prSet custT="1"/>
      <dgm:spPr/>
      <dgm:t>
        <a:bodyPr/>
        <a:lstStyle/>
        <a:p>
          <a:r>
            <a:rPr lang="en-US" sz="1600" dirty="0" smtClean="0">
              <a:solidFill>
                <a:srgbClr val="0070C0"/>
              </a:solidFill>
            </a:rPr>
            <a:t>The excellent online instructor communicates with students frequently, provides substantive feedback, and communicates well using technology.</a:t>
          </a:r>
          <a:endParaRPr lang="en-US" sz="1600" dirty="0">
            <a:solidFill>
              <a:srgbClr val="0070C0"/>
            </a:solidFill>
          </a:endParaRPr>
        </a:p>
      </dgm:t>
    </dgm:pt>
    <dgm:pt modelId="{A19C4BDD-37F0-43D2-9401-F866DF9B33A1}" type="parTrans" cxnId="{8163DC28-2685-418E-885C-3B254B50BCA7}">
      <dgm:prSet/>
      <dgm:spPr/>
      <dgm:t>
        <a:bodyPr/>
        <a:lstStyle/>
        <a:p>
          <a:endParaRPr lang="en-US"/>
        </a:p>
      </dgm:t>
    </dgm:pt>
    <dgm:pt modelId="{00BD5BA3-795C-49AE-8351-894231EF8639}" type="sibTrans" cxnId="{8163DC28-2685-418E-885C-3B254B50BCA7}">
      <dgm:prSet/>
      <dgm:spPr/>
      <dgm:t>
        <a:bodyPr/>
        <a:lstStyle/>
        <a:p>
          <a:endParaRPr lang="en-US"/>
        </a:p>
      </dgm:t>
    </dgm:pt>
    <dgm:pt modelId="{3A232188-5862-49AB-9A53-8176D8E6B377}">
      <dgm:prSet custT="1"/>
      <dgm:spPr/>
      <dgm:t>
        <a:bodyPr/>
        <a:lstStyle/>
        <a:p>
          <a:r>
            <a:rPr lang="en-US" sz="1600" dirty="0" smtClean="0">
              <a:solidFill>
                <a:srgbClr val="0070C0"/>
              </a:solidFill>
            </a:rPr>
            <a:t>The excellent online instructor is organized and a good time-manager.</a:t>
          </a:r>
          <a:endParaRPr lang="en-US" sz="1600" dirty="0">
            <a:solidFill>
              <a:srgbClr val="0070C0"/>
            </a:solidFill>
          </a:endParaRPr>
        </a:p>
      </dgm:t>
    </dgm:pt>
    <dgm:pt modelId="{B78B2365-15B2-4D65-8A19-176AD5C66785}" type="parTrans" cxnId="{1ABAC1D4-58EC-4B38-8D83-24F96262B2BC}">
      <dgm:prSet/>
      <dgm:spPr/>
      <dgm:t>
        <a:bodyPr/>
        <a:lstStyle/>
        <a:p>
          <a:endParaRPr lang="en-US"/>
        </a:p>
      </dgm:t>
    </dgm:pt>
    <dgm:pt modelId="{E7283035-A875-4728-BEA4-F215DE4A9D8B}" type="sibTrans" cxnId="{1ABAC1D4-58EC-4B38-8D83-24F96262B2BC}">
      <dgm:prSet/>
      <dgm:spPr/>
      <dgm:t>
        <a:bodyPr/>
        <a:lstStyle/>
        <a:p>
          <a:endParaRPr lang="en-US"/>
        </a:p>
      </dgm:t>
    </dgm:pt>
    <dgm:pt modelId="{4463E677-BD50-48A7-92D0-3160FAA997F7}" type="pres">
      <dgm:prSet presAssocID="{FB2E3A09-2267-4F48-8BE1-9942FED5D1C9}" presName="linearFlow" presStyleCnt="0">
        <dgm:presLayoutVars>
          <dgm:dir/>
          <dgm:animLvl val="lvl"/>
          <dgm:resizeHandles val="exact"/>
        </dgm:presLayoutVars>
      </dgm:prSet>
      <dgm:spPr/>
    </dgm:pt>
    <dgm:pt modelId="{3C92588E-F0AD-43B0-B267-B6EB97C60EAC}" type="pres">
      <dgm:prSet presAssocID="{D9DEB3BB-495B-4A50-B320-D13E866B2E0A}" presName="composite" presStyleCnt="0"/>
      <dgm:spPr/>
    </dgm:pt>
    <dgm:pt modelId="{BF2B074F-7EDE-46AB-898E-5F3E426894A4}" type="pres">
      <dgm:prSet presAssocID="{D9DEB3BB-495B-4A50-B320-D13E866B2E0A}" presName="parentText" presStyleLbl="alignNode1" presStyleIdx="0" presStyleCnt="5">
        <dgm:presLayoutVars>
          <dgm:chMax val="1"/>
          <dgm:bulletEnabled val="1"/>
        </dgm:presLayoutVars>
      </dgm:prSet>
      <dgm:spPr/>
    </dgm:pt>
    <dgm:pt modelId="{3FBC22E1-32F3-465D-91F2-1BEE65B9C087}" type="pres">
      <dgm:prSet presAssocID="{D9DEB3BB-495B-4A50-B320-D13E866B2E0A}" presName="descendantText" presStyleLbl="alignAcc1" presStyleIdx="0" presStyleCnt="5">
        <dgm:presLayoutVars>
          <dgm:bulletEnabled val="1"/>
        </dgm:presLayoutVars>
      </dgm:prSet>
      <dgm:spPr/>
      <dgm:t>
        <a:bodyPr/>
        <a:lstStyle/>
        <a:p>
          <a:endParaRPr lang="en-US"/>
        </a:p>
      </dgm:t>
    </dgm:pt>
    <dgm:pt modelId="{9974EC22-531B-4AEB-B3C6-34CBCD5BA4C0}" type="pres">
      <dgm:prSet presAssocID="{F1A5F0D2-113A-4EAA-ABF2-EE1F084E4D2C}" presName="sp" presStyleCnt="0"/>
      <dgm:spPr/>
    </dgm:pt>
    <dgm:pt modelId="{7140B221-F10E-434F-8F9D-D682AFE00174}" type="pres">
      <dgm:prSet presAssocID="{DADF5466-E805-411E-8577-9F9156F661F6}" presName="composite" presStyleCnt="0"/>
      <dgm:spPr/>
    </dgm:pt>
    <dgm:pt modelId="{6D9D230B-014A-416F-9AFB-001C2918A653}" type="pres">
      <dgm:prSet presAssocID="{DADF5466-E805-411E-8577-9F9156F661F6}" presName="parentText" presStyleLbl="alignNode1" presStyleIdx="1" presStyleCnt="5">
        <dgm:presLayoutVars>
          <dgm:chMax val="1"/>
          <dgm:bulletEnabled val="1"/>
        </dgm:presLayoutVars>
      </dgm:prSet>
      <dgm:spPr/>
    </dgm:pt>
    <dgm:pt modelId="{76A3E2B0-990F-43DA-A9B6-67C7D1533E6E}" type="pres">
      <dgm:prSet presAssocID="{DADF5466-E805-411E-8577-9F9156F661F6}" presName="descendantText" presStyleLbl="alignAcc1" presStyleIdx="1" presStyleCnt="5" custLinFactNeighborX="56" custLinFactNeighborY="3141">
        <dgm:presLayoutVars>
          <dgm:bulletEnabled val="1"/>
        </dgm:presLayoutVars>
      </dgm:prSet>
      <dgm:spPr/>
      <dgm:t>
        <a:bodyPr/>
        <a:lstStyle/>
        <a:p>
          <a:endParaRPr lang="en-US"/>
        </a:p>
      </dgm:t>
    </dgm:pt>
    <dgm:pt modelId="{464AA537-F2CD-4634-8E11-2B2735D77A74}" type="pres">
      <dgm:prSet presAssocID="{87136206-25B1-4208-809D-EDFE677343EB}" presName="sp" presStyleCnt="0"/>
      <dgm:spPr/>
    </dgm:pt>
    <dgm:pt modelId="{46E0871B-0C8A-48A3-9D3E-3EBC9B49CE7E}" type="pres">
      <dgm:prSet presAssocID="{2D03E07F-6C11-48A8-9362-2B9CC618AA95}" presName="composite" presStyleCnt="0"/>
      <dgm:spPr/>
    </dgm:pt>
    <dgm:pt modelId="{FA1DCA13-2298-4ECB-8263-89306443AABE}" type="pres">
      <dgm:prSet presAssocID="{2D03E07F-6C11-48A8-9362-2B9CC618AA95}" presName="parentText" presStyleLbl="alignNode1" presStyleIdx="2" presStyleCnt="5" custLinFactNeighborX="0" custLinFactNeighborY="-2799">
        <dgm:presLayoutVars>
          <dgm:chMax val="1"/>
          <dgm:bulletEnabled val="1"/>
        </dgm:presLayoutVars>
      </dgm:prSet>
      <dgm:spPr/>
      <dgm:t>
        <a:bodyPr/>
        <a:lstStyle/>
        <a:p>
          <a:endParaRPr lang="en-US"/>
        </a:p>
      </dgm:t>
    </dgm:pt>
    <dgm:pt modelId="{23DBA85B-2474-40CE-9C73-61AD088EB0A7}" type="pres">
      <dgm:prSet presAssocID="{2D03E07F-6C11-48A8-9362-2B9CC618AA95}" presName="descendantText" presStyleLbl="alignAcc1" presStyleIdx="2" presStyleCnt="5" custLinFactNeighborX="68" custLinFactNeighborY="-4306">
        <dgm:presLayoutVars>
          <dgm:bulletEnabled val="1"/>
        </dgm:presLayoutVars>
      </dgm:prSet>
      <dgm:spPr/>
      <dgm:t>
        <a:bodyPr/>
        <a:lstStyle/>
        <a:p>
          <a:endParaRPr lang="en-US"/>
        </a:p>
      </dgm:t>
    </dgm:pt>
    <dgm:pt modelId="{CCFF0E93-CF33-45FF-89DD-35440A449178}" type="pres">
      <dgm:prSet presAssocID="{D2317DF1-C93E-49D1-82DB-F1994E34C755}" presName="sp" presStyleCnt="0"/>
      <dgm:spPr/>
    </dgm:pt>
    <dgm:pt modelId="{023FA2B7-9EFB-4D05-893E-94DB79FF6B72}" type="pres">
      <dgm:prSet presAssocID="{E6C2080F-1E0D-440A-B880-91F47B3471DE}" presName="composite" presStyleCnt="0"/>
      <dgm:spPr/>
    </dgm:pt>
    <dgm:pt modelId="{55E4147C-2FE0-45AC-BA5D-C4FDEC9CFAC6}" type="pres">
      <dgm:prSet presAssocID="{E6C2080F-1E0D-440A-B880-91F47B3471DE}" presName="parentText" presStyleLbl="alignNode1" presStyleIdx="3" presStyleCnt="5" custLinFactNeighborX="0" custLinFactNeighborY="1553">
        <dgm:presLayoutVars>
          <dgm:chMax val="1"/>
          <dgm:bulletEnabled val="1"/>
        </dgm:presLayoutVars>
      </dgm:prSet>
      <dgm:spPr/>
      <dgm:t>
        <a:bodyPr/>
        <a:lstStyle/>
        <a:p>
          <a:endParaRPr lang="en-US"/>
        </a:p>
      </dgm:t>
    </dgm:pt>
    <dgm:pt modelId="{F5C0DD2F-292F-4C66-A9A0-C42FED748C5A}" type="pres">
      <dgm:prSet presAssocID="{E6C2080F-1E0D-440A-B880-91F47B3471DE}" presName="descendantText" presStyleLbl="alignAcc1" presStyleIdx="3" presStyleCnt="5" custLinFactNeighborX="-81" custLinFactNeighborY="-399">
        <dgm:presLayoutVars>
          <dgm:bulletEnabled val="1"/>
        </dgm:presLayoutVars>
      </dgm:prSet>
      <dgm:spPr/>
      <dgm:t>
        <a:bodyPr/>
        <a:lstStyle/>
        <a:p>
          <a:endParaRPr lang="en-US"/>
        </a:p>
      </dgm:t>
    </dgm:pt>
    <dgm:pt modelId="{E44ABCD2-59BC-4C6D-9320-5E9780ECB4CF}" type="pres">
      <dgm:prSet presAssocID="{D9BAD65A-BF30-42DF-9525-657BDC58B344}" presName="sp" presStyleCnt="0"/>
      <dgm:spPr/>
    </dgm:pt>
    <dgm:pt modelId="{CEE6F2FD-DF65-492A-A132-88DE2B3D9551}" type="pres">
      <dgm:prSet presAssocID="{A9491339-FD58-49FF-B820-B4CCDA07E24C}" presName="composite" presStyleCnt="0"/>
      <dgm:spPr/>
    </dgm:pt>
    <dgm:pt modelId="{A226C9C4-8579-40E0-B57F-970111E462A5}" type="pres">
      <dgm:prSet presAssocID="{A9491339-FD58-49FF-B820-B4CCDA07E24C}" presName="parentText" presStyleLbl="alignNode1" presStyleIdx="4" presStyleCnt="5" custLinFactNeighborY="-5293">
        <dgm:presLayoutVars>
          <dgm:chMax val="1"/>
          <dgm:bulletEnabled val="1"/>
        </dgm:presLayoutVars>
      </dgm:prSet>
      <dgm:spPr/>
    </dgm:pt>
    <dgm:pt modelId="{FC84AC71-6FF9-4D64-9D61-406B90457F89}" type="pres">
      <dgm:prSet presAssocID="{A9491339-FD58-49FF-B820-B4CCDA07E24C}" presName="descendantText" presStyleLbl="alignAcc1" presStyleIdx="4" presStyleCnt="5" custLinFactNeighborX="-1136" custLinFactNeighborY="-18788">
        <dgm:presLayoutVars>
          <dgm:bulletEnabled val="1"/>
        </dgm:presLayoutVars>
      </dgm:prSet>
      <dgm:spPr/>
      <dgm:t>
        <a:bodyPr/>
        <a:lstStyle/>
        <a:p>
          <a:endParaRPr lang="en-US"/>
        </a:p>
      </dgm:t>
    </dgm:pt>
  </dgm:ptLst>
  <dgm:cxnLst>
    <dgm:cxn modelId="{4B3880A9-47A4-4E8B-8575-3AE71E297E42}" srcId="{FB2E3A09-2267-4F48-8BE1-9942FED5D1C9}" destId="{D9DEB3BB-495B-4A50-B320-D13E866B2E0A}" srcOrd="0" destOrd="0" parTransId="{F09B1770-453F-43C5-94FC-C6A4A8D413EB}" sibTransId="{F1A5F0D2-113A-4EAA-ABF2-EE1F084E4D2C}"/>
    <dgm:cxn modelId="{8163DC28-2685-418E-885C-3B254B50BCA7}" srcId="{E6C2080F-1E0D-440A-B880-91F47B3471DE}" destId="{4427DECC-2057-41C0-9532-454F4ABCB039}" srcOrd="0" destOrd="0" parTransId="{A19C4BDD-37F0-43D2-9401-F866DF9B33A1}" sibTransId="{00BD5BA3-795C-49AE-8351-894231EF8639}"/>
    <dgm:cxn modelId="{188129F9-CB6B-481E-9760-A6B437738623}" type="presOf" srcId="{3A232188-5862-49AB-9A53-8176D8E6B377}" destId="{FC84AC71-6FF9-4D64-9D61-406B90457F89}" srcOrd="0" destOrd="0" presId="urn:microsoft.com/office/officeart/2005/8/layout/chevron2"/>
    <dgm:cxn modelId="{259FFD29-A050-46DC-8243-D73924978F90}" srcId="{FB2E3A09-2267-4F48-8BE1-9942FED5D1C9}" destId="{E6C2080F-1E0D-440A-B880-91F47B3471DE}" srcOrd="3" destOrd="0" parTransId="{BB960000-0A39-4D3E-92BC-4AB47187A54B}" sibTransId="{D9BAD65A-BF30-42DF-9525-657BDC58B344}"/>
    <dgm:cxn modelId="{1ABAC1D4-58EC-4B38-8D83-24F96262B2BC}" srcId="{A9491339-FD58-49FF-B820-B4CCDA07E24C}" destId="{3A232188-5862-49AB-9A53-8176D8E6B377}" srcOrd="0" destOrd="0" parTransId="{B78B2365-15B2-4D65-8A19-176AD5C66785}" sibTransId="{E7283035-A875-4728-BEA4-F215DE4A9D8B}"/>
    <dgm:cxn modelId="{5F741A19-D7B2-42D5-948F-3A537CCFD66E}" type="presOf" srcId="{4427DECC-2057-41C0-9532-454F4ABCB039}" destId="{F5C0DD2F-292F-4C66-A9A0-C42FED748C5A}" srcOrd="0" destOrd="0" presId="urn:microsoft.com/office/officeart/2005/8/layout/chevron2"/>
    <dgm:cxn modelId="{E34A53DB-61D8-4C6A-B13C-9A3F7C65277A}" type="presOf" srcId="{2D03E07F-6C11-48A8-9362-2B9CC618AA95}" destId="{FA1DCA13-2298-4ECB-8263-89306443AABE}" srcOrd="0" destOrd="0" presId="urn:microsoft.com/office/officeart/2005/8/layout/chevron2"/>
    <dgm:cxn modelId="{554B4E3D-C43A-4077-93C5-766A05F512D6}" type="presOf" srcId="{E6C2080F-1E0D-440A-B880-91F47B3471DE}" destId="{55E4147C-2FE0-45AC-BA5D-C4FDEC9CFAC6}" srcOrd="0" destOrd="0" presId="urn:microsoft.com/office/officeart/2005/8/layout/chevron2"/>
    <dgm:cxn modelId="{B8245EFC-0E56-4045-BDE5-9E7AE928116B}" srcId="{FB2E3A09-2267-4F48-8BE1-9942FED5D1C9}" destId="{A9491339-FD58-49FF-B820-B4CCDA07E24C}" srcOrd="4" destOrd="0" parTransId="{62450CC6-9E2A-4D49-BCEE-E4D57613DEA4}" sibTransId="{96E57C02-6F79-4E0D-B3A8-EE74D6B487AE}"/>
    <dgm:cxn modelId="{FC025490-ADEC-44C7-9D48-23160646F379}" type="presOf" srcId="{1DB46B48-A1AF-4F77-8981-CD9163C64A0D}" destId="{76A3E2B0-990F-43DA-A9B6-67C7D1533E6E}" srcOrd="0" destOrd="0" presId="urn:microsoft.com/office/officeart/2005/8/layout/chevron2"/>
    <dgm:cxn modelId="{B9777914-3107-4661-8C9C-3264B47ABDB0}" type="presOf" srcId="{DDCAFF1D-EEA2-4E18-BCD8-74EB5E4E6685}" destId="{23DBA85B-2474-40CE-9C73-61AD088EB0A7}" srcOrd="0" destOrd="0" presId="urn:microsoft.com/office/officeart/2005/8/layout/chevron2"/>
    <dgm:cxn modelId="{76058886-CA61-4218-8633-A31851B82ED2}" srcId="{FB2E3A09-2267-4F48-8BE1-9942FED5D1C9}" destId="{2D03E07F-6C11-48A8-9362-2B9CC618AA95}" srcOrd="2" destOrd="0" parTransId="{813C7786-7C81-48D0-A8E7-052F4D6FFEA1}" sibTransId="{D2317DF1-C93E-49D1-82DB-F1994E34C755}"/>
    <dgm:cxn modelId="{27172B4C-BCC0-4387-B20B-DF056ED340EE}" type="presOf" srcId="{FB2E3A09-2267-4F48-8BE1-9942FED5D1C9}" destId="{4463E677-BD50-48A7-92D0-3160FAA997F7}" srcOrd="0" destOrd="0" presId="urn:microsoft.com/office/officeart/2005/8/layout/chevron2"/>
    <dgm:cxn modelId="{4CFC8A97-572D-4B2A-9F8F-11D6AF379B03}" type="presOf" srcId="{D9DEB3BB-495B-4A50-B320-D13E866B2E0A}" destId="{BF2B074F-7EDE-46AB-898E-5F3E426894A4}" srcOrd="0" destOrd="0" presId="urn:microsoft.com/office/officeart/2005/8/layout/chevron2"/>
    <dgm:cxn modelId="{65EDEF9B-849E-41C1-941D-00625A3C3031}" srcId="{DADF5466-E805-411E-8577-9F9156F661F6}" destId="{1DB46B48-A1AF-4F77-8981-CD9163C64A0D}" srcOrd="0" destOrd="0" parTransId="{C21628C1-9B09-41D0-BFF0-D250352099DF}" sibTransId="{47C90F3C-1B28-46DE-89F6-4732F52DAA33}"/>
    <dgm:cxn modelId="{FE309179-9E59-4C27-B9BB-CEDAC6036579}" srcId="{FB2E3A09-2267-4F48-8BE1-9942FED5D1C9}" destId="{DADF5466-E805-411E-8577-9F9156F661F6}" srcOrd="1" destOrd="0" parTransId="{5F08B403-A587-45AB-B3EA-F59822DB7D53}" sibTransId="{87136206-25B1-4208-809D-EDFE677343EB}"/>
    <dgm:cxn modelId="{280118F9-39A5-4331-8882-ADA73DA86A0B}" type="presOf" srcId="{EE5FD741-F9A9-4D7D-BF5E-0A7FCD571DD0}" destId="{3FBC22E1-32F3-465D-91F2-1BEE65B9C087}" srcOrd="0" destOrd="0" presId="urn:microsoft.com/office/officeart/2005/8/layout/chevron2"/>
    <dgm:cxn modelId="{06FCA046-51D2-44EB-8D26-C26DD159F545}" type="presOf" srcId="{A9491339-FD58-49FF-B820-B4CCDA07E24C}" destId="{A226C9C4-8579-40E0-B57F-970111E462A5}" srcOrd="0" destOrd="0" presId="urn:microsoft.com/office/officeart/2005/8/layout/chevron2"/>
    <dgm:cxn modelId="{E468E481-80CD-456C-9D16-457E88CD00C0}" srcId="{D9DEB3BB-495B-4A50-B320-D13E866B2E0A}" destId="{EE5FD741-F9A9-4D7D-BF5E-0A7FCD571DD0}" srcOrd="0" destOrd="0" parTransId="{43F991E2-C649-4ED9-AF4E-D48E526946E4}" sibTransId="{B7555DAF-2649-4942-AA01-D88A720E2E14}"/>
    <dgm:cxn modelId="{0AF15F30-10E8-4E23-BF08-FCC5C7414EDD}" type="presOf" srcId="{DADF5466-E805-411E-8577-9F9156F661F6}" destId="{6D9D230B-014A-416F-9AFB-001C2918A653}" srcOrd="0" destOrd="0" presId="urn:microsoft.com/office/officeart/2005/8/layout/chevron2"/>
    <dgm:cxn modelId="{7491010F-DFDD-4E45-904B-585DA61973CF}" srcId="{2D03E07F-6C11-48A8-9362-2B9CC618AA95}" destId="{DDCAFF1D-EEA2-4E18-BCD8-74EB5E4E6685}" srcOrd="0" destOrd="0" parTransId="{7C435C92-4BA7-4ED3-96CA-F534971FCF01}" sibTransId="{ED8F0388-659B-4886-A935-1F292C9797BE}"/>
    <dgm:cxn modelId="{3276A844-6D5E-429F-AA7E-B5E7B19BE388}" type="presParOf" srcId="{4463E677-BD50-48A7-92D0-3160FAA997F7}" destId="{3C92588E-F0AD-43B0-B267-B6EB97C60EAC}" srcOrd="0" destOrd="0" presId="urn:microsoft.com/office/officeart/2005/8/layout/chevron2"/>
    <dgm:cxn modelId="{CB6B0F33-B16E-4FFB-8720-AFA4F19F861A}" type="presParOf" srcId="{3C92588E-F0AD-43B0-B267-B6EB97C60EAC}" destId="{BF2B074F-7EDE-46AB-898E-5F3E426894A4}" srcOrd="0" destOrd="0" presId="urn:microsoft.com/office/officeart/2005/8/layout/chevron2"/>
    <dgm:cxn modelId="{4ECA2953-E5D3-4501-8F9B-6643C1CD0D2C}" type="presParOf" srcId="{3C92588E-F0AD-43B0-B267-B6EB97C60EAC}" destId="{3FBC22E1-32F3-465D-91F2-1BEE65B9C087}" srcOrd="1" destOrd="0" presId="urn:microsoft.com/office/officeart/2005/8/layout/chevron2"/>
    <dgm:cxn modelId="{E0B5FC78-6299-4123-BA99-DB385B86AC57}" type="presParOf" srcId="{4463E677-BD50-48A7-92D0-3160FAA997F7}" destId="{9974EC22-531B-4AEB-B3C6-34CBCD5BA4C0}" srcOrd="1" destOrd="0" presId="urn:microsoft.com/office/officeart/2005/8/layout/chevron2"/>
    <dgm:cxn modelId="{336FB30A-86DD-4122-B2B5-A39C218758EC}" type="presParOf" srcId="{4463E677-BD50-48A7-92D0-3160FAA997F7}" destId="{7140B221-F10E-434F-8F9D-D682AFE00174}" srcOrd="2" destOrd="0" presId="urn:microsoft.com/office/officeart/2005/8/layout/chevron2"/>
    <dgm:cxn modelId="{25C01F9E-D006-403E-8373-08EFF2FCB8C9}" type="presParOf" srcId="{7140B221-F10E-434F-8F9D-D682AFE00174}" destId="{6D9D230B-014A-416F-9AFB-001C2918A653}" srcOrd="0" destOrd="0" presId="urn:microsoft.com/office/officeart/2005/8/layout/chevron2"/>
    <dgm:cxn modelId="{82E41855-D0A8-4EF7-999D-7172A57450FE}" type="presParOf" srcId="{7140B221-F10E-434F-8F9D-D682AFE00174}" destId="{76A3E2B0-990F-43DA-A9B6-67C7D1533E6E}" srcOrd="1" destOrd="0" presId="urn:microsoft.com/office/officeart/2005/8/layout/chevron2"/>
    <dgm:cxn modelId="{D616EFA7-16A8-4EFF-BE61-7479E9735727}" type="presParOf" srcId="{4463E677-BD50-48A7-92D0-3160FAA997F7}" destId="{464AA537-F2CD-4634-8E11-2B2735D77A74}" srcOrd="3" destOrd="0" presId="urn:microsoft.com/office/officeart/2005/8/layout/chevron2"/>
    <dgm:cxn modelId="{35E1EFB0-F505-42E5-8D13-831F3F213558}" type="presParOf" srcId="{4463E677-BD50-48A7-92D0-3160FAA997F7}" destId="{46E0871B-0C8A-48A3-9D3E-3EBC9B49CE7E}" srcOrd="4" destOrd="0" presId="urn:microsoft.com/office/officeart/2005/8/layout/chevron2"/>
    <dgm:cxn modelId="{EAF2A393-A36B-4EDB-96E5-D4CF7F090CEE}" type="presParOf" srcId="{46E0871B-0C8A-48A3-9D3E-3EBC9B49CE7E}" destId="{FA1DCA13-2298-4ECB-8263-89306443AABE}" srcOrd="0" destOrd="0" presId="urn:microsoft.com/office/officeart/2005/8/layout/chevron2"/>
    <dgm:cxn modelId="{F3E0D93A-1DB5-47E5-9813-FDBA76F5B49E}" type="presParOf" srcId="{46E0871B-0C8A-48A3-9D3E-3EBC9B49CE7E}" destId="{23DBA85B-2474-40CE-9C73-61AD088EB0A7}" srcOrd="1" destOrd="0" presId="urn:microsoft.com/office/officeart/2005/8/layout/chevron2"/>
    <dgm:cxn modelId="{18A56CAF-DDEB-4C88-8B8F-CE7A468EB0A4}" type="presParOf" srcId="{4463E677-BD50-48A7-92D0-3160FAA997F7}" destId="{CCFF0E93-CF33-45FF-89DD-35440A449178}" srcOrd="5" destOrd="0" presId="urn:microsoft.com/office/officeart/2005/8/layout/chevron2"/>
    <dgm:cxn modelId="{CFB8A2BF-7722-4DC2-8529-C8B6503CED6D}" type="presParOf" srcId="{4463E677-BD50-48A7-92D0-3160FAA997F7}" destId="{023FA2B7-9EFB-4D05-893E-94DB79FF6B72}" srcOrd="6" destOrd="0" presId="urn:microsoft.com/office/officeart/2005/8/layout/chevron2"/>
    <dgm:cxn modelId="{15F6C281-7CAC-4543-8CBC-977BA9853F38}" type="presParOf" srcId="{023FA2B7-9EFB-4D05-893E-94DB79FF6B72}" destId="{55E4147C-2FE0-45AC-BA5D-C4FDEC9CFAC6}" srcOrd="0" destOrd="0" presId="urn:microsoft.com/office/officeart/2005/8/layout/chevron2"/>
    <dgm:cxn modelId="{BA47D961-BAB4-4A66-80A8-B077630BE9D5}" type="presParOf" srcId="{023FA2B7-9EFB-4D05-893E-94DB79FF6B72}" destId="{F5C0DD2F-292F-4C66-A9A0-C42FED748C5A}" srcOrd="1" destOrd="0" presId="urn:microsoft.com/office/officeart/2005/8/layout/chevron2"/>
    <dgm:cxn modelId="{1272A83D-906E-4C84-8224-01769BD2811C}" type="presParOf" srcId="{4463E677-BD50-48A7-92D0-3160FAA997F7}" destId="{E44ABCD2-59BC-4C6D-9320-5E9780ECB4CF}" srcOrd="7" destOrd="0" presId="urn:microsoft.com/office/officeart/2005/8/layout/chevron2"/>
    <dgm:cxn modelId="{398A0F80-CBA7-42ED-8A7B-72B2D024DFAA}" type="presParOf" srcId="{4463E677-BD50-48A7-92D0-3160FAA997F7}" destId="{CEE6F2FD-DF65-492A-A132-88DE2B3D9551}" srcOrd="8" destOrd="0" presId="urn:microsoft.com/office/officeart/2005/8/layout/chevron2"/>
    <dgm:cxn modelId="{99104F74-BE4F-4D62-8765-76A0C0F917DD}" type="presParOf" srcId="{CEE6F2FD-DF65-492A-A132-88DE2B3D9551}" destId="{A226C9C4-8579-40E0-B57F-970111E462A5}" srcOrd="0" destOrd="0" presId="urn:microsoft.com/office/officeart/2005/8/layout/chevron2"/>
    <dgm:cxn modelId="{D0123215-FCCD-4D4B-8FA3-8CDBBA7B135D}" type="presParOf" srcId="{CEE6F2FD-DF65-492A-A132-88DE2B3D9551}" destId="{FC84AC71-6FF9-4D64-9D61-406B90457F89}"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B7F14A9-3791-4004-ABC4-7FABB6247BCD}"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US"/>
        </a:p>
      </dgm:t>
    </dgm:pt>
    <dgm:pt modelId="{B262E91E-DE92-4890-B734-B40822DA6E61}">
      <dgm:prSet phldrT="[Text]"/>
      <dgm:spPr/>
      <dgm:t>
        <a:bodyPr/>
        <a:lstStyle/>
        <a:p>
          <a:r>
            <a:rPr lang="en-US" dirty="0" smtClean="0"/>
            <a:t>Visitor</a:t>
          </a:r>
          <a:endParaRPr lang="en-US" dirty="0"/>
        </a:p>
      </dgm:t>
    </dgm:pt>
    <dgm:pt modelId="{EA5B3D2C-6D10-43FE-9C41-6F7AFFAD2B83}" type="parTrans" cxnId="{6BB42DDB-A8EA-4CFF-BA48-F4B4A7F8F1C7}">
      <dgm:prSet/>
      <dgm:spPr/>
      <dgm:t>
        <a:bodyPr/>
        <a:lstStyle/>
        <a:p>
          <a:endParaRPr lang="en-US"/>
        </a:p>
      </dgm:t>
    </dgm:pt>
    <dgm:pt modelId="{0E42E008-243B-4629-9220-5E85E33E5761}" type="sibTrans" cxnId="{6BB42DDB-A8EA-4CFF-BA48-F4B4A7F8F1C7}">
      <dgm:prSet/>
      <dgm:spPr/>
      <dgm:t>
        <a:bodyPr/>
        <a:lstStyle/>
        <a:p>
          <a:endParaRPr lang="en-US" dirty="0"/>
        </a:p>
      </dgm:t>
    </dgm:pt>
    <dgm:pt modelId="{58B186CB-B8E7-41A1-B887-F9639F7DB860}">
      <dgm:prSet phldrT="[Text]"/>
      <dgm:spPr/>
      <dgm:t>
        <a:bodyPr/>
        <a:lstStyle/>
        <a:p>
          <a:r>
            <a:rPr lang="en-US" dirty="0" smtClean="0"/>
            <a:t>Novice</a:t>
          </a:r>
          <a:endParaRPr lang="en-US" dirty="0"/>
        </a:p>
      </dgm:t>
    </dgm:pt>
    <dgm:pt modelId="{3E406D31-FEA9-41F0-9C1B-CBE8E10E761E}" type="parTrans" cxnId="{2DF8E8C5-E829-4662-8700-F2AA55373084}">
      <dgm:prSet/>
      <dgm:spPr/>
      <dgm:t>
        <a:bodyPr/>
        <a:lstStyle/>
        <a:p>
          <a:endParaRPr lang="en-US"/>
        </a:p>
      </dgm:t>
    </dgm:pt>
    <dgm:pt modelId="{A0E3E163-24FC-4824-8943-B7736149D62F}" type="sibTrans" cxnId="{2DF8E8C5-E829-4662-8700-F2AA55373084}">
      <dgm:prSet/>
      <dgm:spPr/>
      <dgm:t>
        <a:bodyPr/>
        <a:lstStyle/>
        <a:p>
          <a:endParaRPr lang="en-US" dirty="0"/>
        </a:p>
      </dgm:t>
    </dgm:pt>
    <dgm:pt modelId="{1C00C94F-4D83-4FAC-89C4-BF93301E344B}">
      <dgm:prSet phldrT="[Text]"/>
      <dgm:spPr/>
      <dgm:t>
        <a:bodyPr/>
        <a:lstStyle/>
        <a:p>
          <a:r>
            <a:rPr lang="en-US" dirty="0" smtClean="0"/>
            <a:t>Apprentice</a:t>
          </a:r>
          <a:endParaRPr lang="en-US" dirty="0"/>
        </a:p>
      </dgm:t>
    </dgm:pt>
    <dgm:pt modelId="{AE669BAA-A6DE-49B5-A05F-39872894A838}" type="parTrans" cxnId="{15CAEB38-D13A-4CE7-AF63-693CA3BCE442}">
      <dgm:prSet/>
      <dgm:spPr/>
      <dgm:t>
        <a:bodyPr/>
        <a:lstStyle/>
        <a:p>
          <a:endParaRPr lang="en-US"/>
        </a:p>
      </dgm:t>
    </dgm:pt>
    <dgm:pt modelId="{F34F40DE-7E0C-4A88-9C1C-FAE8726969DE}" type="sibTrans" cxnId="{15CAEB38-D13A-4CE7-AF63-693CA3BCE442}">
      <dgm:prSet/>
      <dgm:spPr/>
      <dgm:t>
        <a:bodyPr/>
        <a:lstStyle/>
        <a:p>
          <a:endParaRPr lang="en-US" dirty="0"/>
        </a:p>
      </dgm:t>
    </dgm:pt>
    <dgm:pt modelId="{9DF8BAC2-D13C-49D2-9227-3463B3E2A3E2}">
      <dgm:prSet phldrT="[Text]"/>
      <dgm:spPr/>
      <dgm:t>
        <a:bodyPr/>
        <a:lstStyle/>
        <a:p>
          <a:r>
            <a:rPr lang="en-US" dirty="0" smtClean="0"/>
            <a:t>Insider</a:t>
          </a:r>
          <a:endParaRPr lang="en-US" dirty="0"/>
        </a:p>
      </dgm:t>
    </dgm:pt>
    <dgm:pt modelId="{8D5B5C2C-C9B1-4938-8E31-C21FA5A7C8D6}" type="parTrans" cxnId="{FF37D3AD-ABD4-42C2-8FC2-7FBF450ED336}">
      <dgm:prSet/>
      <dgm:spPr/>
      <dgm:t>
        <a:bodyPr/>
        <a:lstStyle/>
        <a:p>
          <a:endParaRPr lang="en-US"/>
        </a:p>
      </dgm:t>
    </dgm:pt>
    <dgm:pt modelId="{736AC245-0692-4FF9-A161-61A744EB539B}" type="sibTrans" cxnId="{FF37D3AD-ABD4-42C2-8FC2-7FBF450ED336}">
      <dgm:prSet/>
      <dgm:spPr/>
      <dgm:t>
        <a:bodyPr/>
        <a:lstStyle/>
        <a:p>
          <a:endParaRPr lang="en-US" dirty="0"/>
        </a:p>
      </dgm:t>
    </dgm:pt>
    <dgm:pt modelId="{45CD6A56-F925-401D-B1BB-79CA32DBB769}">
      <dgm:prSet phldrT="[Text]"/>
      <dgm:spPr/>
      <dgm:t>
        <a:bodyPr/>
        <a:lstStyle/>
        <a:p>
          <a:r>
            <a:rPr lang="en-US" dirty="0" smtClean="0"/>
            <a:t>Master</a:t>
          </a:r>
          <a:endParaRPr lang="en-US" dirty="0"/>
        </a:p>
      </dgm:t>
    </dgm:pt>
    <dgm:pt modelId="{E2F7F29C-8397-48C2-BB66-8A3D02EA0747}" type="parTrans" cxnId="{2ED0C5AA-5E42-4113-9A09-166FF05B9523}">
      <dgm:prSet/>
      <dgm:spPr/>
      <dgm:t>
        <a:bodyPr/>
        <a:lstStyle/>
        <a:p>
          <a:endParaRPr lang="en-US"/>
        </a:p>
      </dgm:t>
    </dgm:pt>
    <dgm:pt modelId="{CA256E80-BF2C-46C9-B5D4-190C555A7A4A}" type="sibTrans" cxnId="{2ED0C5AA-5E42-4113-9A09-166FF05B9523}">
      <dgm:prSet/>
      <dgm:spPr/>
      <dgm:t>
        <a:bodyPr/>
        <a:lstStyle/>
        <a:p>
          <a:endParaRPr lang="en-US" dirty="0"/>
        </a:p>
      </dgm:t>
    </dgm:pt>
    <dgm:pt modelId="{1BDB73C0-8D64-4B57-BF6A-E8C557222687}" type="pres">
      <dgm:prSet presAssocID="{4B7F14A9-3791-4004-ABC4-7FABB6247BCD}" presName="cycle" presStyleCnt="0">
        <dgm:presLayoutVars>
          <dgm:dir/>
          <dgm:resizeHandles val="exact"/>
        </dgm:presLayoutVars>
      </dgm:prSet>
      <dgm:spPr/>
    </dgm:pt>
    <dgm:pt modelId="{2BC7A826-F72C-4929-BB55-2F3DBA090F53}" type="pres">
      <dgm:prSet presAssocID="{B262E91E-DE92-4890-B734-B40822DA6E61}" presName="node" presStyleLbl="node1" presStyleIdx="0" presStyleCnt="5">
        <dgm:presLayoutVars>
          <dgm:bulletEnabled val="1"/>
        </dgm:presLayoutVars>
      </dgm:prSet>
      <dgm:spPr/>
    </dgm:pt>
    <dgm:pt modelId="{7270FEAD-AEA3-4F6F-B05C-880C246278A5}" type="pres">
      <dgm:prSet presAssocID="{B262E91E-DE92-4890-B734-B40822DA6E61}" presName="spNode" presStyleCnt="0"/>
      <dgm:spPr/>
    </dgm:pt>
    <dgm:pt modelId="{7095D93E-C629-4E24-8FFE-50DB766B90B6}" type="pres">
      <dgm:prSet presAssocID="{0E42E008-243B-4629-9220-5E85E33E5761}" presName="sibTrans" presStyleLbl="sibTrans1D1" presStyleIdx="0" presStyleCnt="5"/>
      <dgm:spPr/>
    </dgm:pt>
    <dgm:pt modelId="{B3B0BCEB-F287-4540-92DE-865B309A3CA3}" type="pres">
      <dgm:prSet presAssocID="{58B186CB-B8E7-41A1-B887-F9639F7DB860}" presName="node" presStyleLbl="node1" presStyleIdx="1" presStyleCnt="5">
        <dgm:presLayoutVars>
          <dgm:bulletEnabled val="1"/>
        </dgm:presLayoutVars>
      </dgm:prSet>
      <dgm:spPr/>
    </dgm:pt>
    <dgm:pt modelId="{E40805F4-0EBC-46ED-AA85-543D630E7E9C}" type="pres">
      <dgm:prSet presAssocID="{58B186CB-B8E7-41A1-B887-F9639F7DB860}" presName="spNode" presStyleCnt="0"/>
      <dgm:spPr/>
    </dgm:pt>
    <dgm:pt modelId="{A3816FE2-B4E5-4FC9-B398-7C6DAAF83816}" type="pres">
      <dgm:prSet presAssocID="{A0E3E163-24FC-4824-8943-B7736149D62F}" presName="sibTrans" presStyleLbl="sibTrans1D1" presStyleIdx="1" presStyleCnt="5"/>
      <dgm:spPr/>
    </dgm:pt>
    <dgm:pt modelId="{F55CFAB5-B7CE-446D-A2DD-01C08FB1AF57}" type="pres">
      <dgm:prSet presAssocID="{1C00C94F-4D83-4FAC-89C4-BF93301E344B}" presName="node" presStyleLbl="node1" presStyleIdx="2" presStyleCnt="5">
        <dgm:presLayoutVars>
          <dgm:bulletEnabled val="1"/>
        </dgm:presLayoutVars>
      </dgm:prSet>
      <dgm:spPr/>
    </dgm:pt>
    <dgm:pt modelId="{DCA2FC4B-25F6-478B-84FE-916EAD518318}" type="pres">
      <dgm:prSet presAssocID="{1C00C94F-4D83-4FAC-89C4-BF93301E344B}" presName="spNode" presStyleCnt="0"/>
      <dgm:spPr/>
    </dgm:pt>
    <dgm:pt modelId="{61A6AF17-1C78-427C-B284-28F679A19E95}" type="pres">
      <dgm:prSet presAssocID="{F34F40DE-7E0C-4A88-9C1C-FAE8726969DE}" presName="sibTrans" presStyleLbl="sibTrans1D1" presStyleIdx="2" presStyleCnt="5"/>
      <dgm:spPr/>
    </dgm:pt>
    <dgm:pt modelId="{2B9C62DA-3CD2-43D7-BB26-FA5A69392E01}" type="pres">
      <dgm:prSet presAssocID="{9DF8BAC2-D13C-49D2-9227-3463B3E2A3E2}" presName="node" presStyleLbl="node1" presStyleIdx="3" presStyleCnt="5">
        <dgm:presLayoutVars>
          <dgm:bulletEnabled val="1"/>
        </dgm:presLayoutVars>
      </dgm:prSet>
      <dgm:spPr/>
    </dgm:pt>
    <dgm:pt modelId="{2187A820-7A1B-44CE-B049-42C0D3F0A735}" type="pres">
      <dgm:prSet presAssocID="{9DF8BAC2-D13C-49D2-9227-3463B3E2A3E2}" presName="spNode" presStyleCnt="0"/>
      <dgm:spPr/>
    </dgm:pt>
    <dgm:pt modelId="{47398AD4-D36F-403E-8B55-DA2B5F19A5FF}" type="pres">
      <dgm:prSet presAssocID="{736AC245-0692-4FF9-A161-61A744EB539B}" presName="sibTrans" presStyleLbl="sibTrans1D1" presStyleIdx="3" presStyleCnt="5"/>
      <dgm:spPr/>
    </dgm:pt>
    <dgm:pt modelId="{4ABDDAC5-BF81-4657-A7A3-21966253642A}" type="pres">
      <dgm:prSet presAssocID="{45CD6A56-F925-401D-B1BB-79CA32DBB769}" presName="node" presStyleLbl="node1" presStyleIdx="4" presStyleCnt="5">
        <dgm:presLayoutVars>
          <dgm:bulletEnabled val="1"/>
        </dgm:presLayoutVars>
      </dgm:prSet>
      <dgm:spPr/>
    </dgm:pt>
    <dgm:pt modelId="{5B89D732-F2F3-4895-8ACC-8980DA4A1E2C}" type="pres">
      <dgm:prSet presAssocID="{45CD6A56-F925-401D-B1BB-79CA32DBB769}" presName="spNode" presStyleCnt="0"/>
      <dgm:spPr/>
    </dgm:pt>
    <dgm:pt modelId="{D3B412C3-AB3A-4AA4-B735-C4DDA845A740}" type="pres">
      <dgm:prSet presAssocID="{CA256E80-BF2C-46C9-B5D4-190C555A7A4A}" presName="sibTrans" presStyleLbl="sibTrans1D1" presStyleIdx="4" presStyleCnt="5"/>
      <dgm:spPr/>
    </dgm:pt>
  </dgm:ptLst>
  <dgm:cxnLst>
    <dgm:cxn modelId="{7867C33A-0DBD-45DB-822B-257778EE3AD9}" type="presOf" srcId="{736AC245-0692-4FF9-A161-61A744EB539B}" destId="{47398AD4-D36F-403E-8B55-DA2B5F19A5FF}" srcOrd="0" destOrd="0" presId="urn:microsoft.com/office/officeart/2005/8/layout/cycle6"/>
    <dgm:cxn modelId="{F454EAC9-F7B7-4B24-AD04-7DE4C6591C4E}" type="presOf" srcId="{58B186CB-B8E7-41A1-B887-F9639F7DB860}" destId="{B3B0BCEB-F287-4540-92DE-865B309A3CA3}" srcOrd="0" destOrd="0" presId="urn:microsoft.com/office/officeart/2005/8/layout/cycle6"/>
    <dgm:cxn modelId="{6BB42DDB-A8EA-4CFF-BA48-F4B4A7F8F1C7}" srcId="{4B7F14A9-3791-4004-ABC4-7FABB6247BCD}" destId="{B262E91E-DE92-4890-B734-B40822DA6E61}" srcOrd="0" destOrd="0" parTransId="{EA5B3D2C-6D10-43FE-9C41-6F7AFFAD2B83}" sibTransId="{0E42E008-243B-4629-9220-5E85E33E5761}"/>
    <dgm:cxn modelId="{FF37D3AD-ABD4-42C2-8FC2-7FBF450ED336}" srcId="{4B7F14A9-3791-4004-ABC4-7FABB6247BCD}" destId="{9DF8BAC2-D13C-49D2-9227-3463B3E2A3E2}" srcOrd="3" destOrd="0" parTransId="{8D5B5C2C-C9B1-4938-8E31-C21FA5A7C8D6}" sibTransId="{736AC245-0692-4FF9-A161-61A744EB539B}"/>
    <dgm:cxn modelId="{4C81A269-D744-4883-95FD-E762331E0485}" type="presOf" srcId="{4B7F14A9-3791-4004-ABC4-7FABB6247BCD}" destId="{1BDB73C0-8D64-4B57-BF6A-E8C557222687}" srcOrd="0" destOrd="0" presId="urn:microsoft.com/office/officeart/2005/8/layout/cycle6"/>
    <dgm:cxn modelId="{F128A3CF-C325-4279-BF84-87EA4D4F0AF8}" type="presOf" srcId="{CA256E80-BF2C-46C9-B5D4-190C555A7A4A}" destId="{D3B412C3-AB3A-4AA4-B735-C4DDA845A740}" srcOrd="0" destOrd="0" presId="urn:microsoft.com/office/officeart/2005/8/layout/cycle6"/>
    <dgm:cxn modelId="{69F37F73-DDA9-4E0E-8D82-C279A5EA4875}" type="presOf" srcId="{1C00C94F-4D83-4FAC-89C4-BF93301E344B}" destId="{F55CFAB5-B7CE-446D-A2DD-01C08FB1AF57}" srcOrd="0" destOrd="0" presId="urn:microsoft.com/office/officeart/2005/8/layout/cycle6"/>
    <dgm:cxn modelId="{2ED0C5AA-5E42-4113-9A09-166FF05B9523}" srcId="{4B7F14A9-3791-4004-ABC4-7FABB6247BCD}" destId="{45CD6A56-F925-401D-B1BB-79CA32DBB769}" srcOrd="4" destOrd="0" parTransId="{E2F7F29C-8397-48C2-BB66-8A3D02EA0747}" sibTransId="{CA256E80-BF2C-46C9-B5D4-190C555A7A4A}"/>
    <dgm:cxn modelId="{3722E27B-7E5E-4806-8D97-8C1EF6DFB4EF}" type="presOf" srcId="{B262E91E-DE92-4890-B734-B40822DA6E61}" destId="{2BC7A826-F72C-4929-BB55-2F3DBA090F53}" srcOrd="0" destOrd="0" presId="urn:microsoft.com/office/officeart/2005/8/layout/cycle6"/>
    <dgm:cxn modelId="{15CAEB38-D13A-4CE7-AF63-693CA3BCE442}" srcId="{4B7F14A9-3791-4004-ABC4-7FABB6247BCD}" destId="{1C00C94F-4D83-4FAC-89C4-BF93301E344B}" srcOrd="2" destOrd="0" parTransId="{AE669BAA-A6DE-49B5-A05F-39872894A838}" sibTransId="{F34F40DE-7E0C-4A88-9C1C-FAE8726969DE}"/>
    <dgm:cxn modelId="{E193367F-3E44-438A-9EA3-B0109ADD6848}" type="presOf" srcId="{F34F40DE-7E0C-4A88-9C1C-FAE8726969DE}" destId="{61A6AF17-1C78-427C-B284-28F679A19E95}" srcOrd="0" destOrd="0" presId="urn:microsoft.com/office/officeart/2005/8/layout/cycle6"/>
    <dgm:cxn modelId="{2288B13E-19DB-4643-AE3C-DE49E4311C0E}" type="presOf" srcId="{A0E3E163-24FC-4824-8943-B7736149D62F}" destId="{A3816FE2-B4E5-4FC9-B398-7C6DAAF83816}" srcOrd="0" destOrd="0" presId="urn:microsoft.com/office/officeart/2005/8/layout/cycle6"/>
    <dgm:cxn modelId="{5980F929-9C4A-44C6-BFC0-7632A4676C46}" type="presOf" srcId="{9DF8BAC2-D13C-49D2-9227-3463B3E2A3E2}" destId="{2B9C62DA-3CD2-43D7-BB26-FA5A69392E01}" srcOrd="0" destOrd="0" presId="urn:microsoft.com/office/officeart/2005/8/layout/cycle6"/>
    <dgm:cxn modelId="{2DF8E8C5-E829-4662-8700-F2AA55373084}" srcId="{4B7F14A9-3791-4004-ABC4-7FABB6247BCD}" destId="{58B186CB-B8E7-41A1-B887-F9639F7DB860}" srcOrd="1" destOrd="0" parTransId="{3E406D31-FEA9-41F0-9C1B-CBE8E10E761E}" sibTransId="{A0E3E163-24FC-4824-8943-B7736149D62F}"/>
    <dgm:cxn modelId="{39007340-0FCE-4DA9-8C06-98312612C882}" type="presOf" srcId="{0E42E008-243B-4629-9220-5E85E33E5761}" destId="{7095D93E-C629-4E24-8FFE-50DB766B90B6}" srcOrd="0" destOrd="0" presId="urn:microsoft.com/office/officeart/2005/8/layout/cycle6"/>
    <dgm:cxn modelId="{5E02250F-D8FA-4F61-AB96-7FC82B21BB4F}" type="presOf" srcId="{45CD6A56-F925-401D-B1BB-79CA32DBB769}" destId="{4ABDDAC5-BF81-4657-A7A3-21966253642A}" srcOrd="0" destOrd="0" presId="urn:microsoft.com/office/officeart/2005/8/layout/cycle6"/>
    <dgm:cxn modelId="{FDE42756-CC36-4005-8C00-6170FFD83627}" type="presParOf" srcId="{1BDB73C0-8D64-4B57-BF6A-E8C557222687}" destId="{2BC7A826-F72C-4929-BB55-2F3DBA090F53}" srcOrd="0" destOrd="0" presId="urn:microsoft.com/office/officeart/2005/8/layout/cycle6"/>
    <dgm:cxn modelId="{853D5084-4F28-482A-8634-D0CCC64C1883}" type="presParOf" srcId="{1BDB73C0-8D64-4B57-BF6A-E8C557222687}" destId="{7270FEAD-AEA3-4F6F-B05C-880C246278A5}" srcOrd="1" destOrd="0" presId="urn:microsoft.com/office/officeart/2005/8/layout/cycle6"/>
    <dgm:cxn modelId="{3ED87314-7A55-4274-9B56-362B2D298C59}" type="presParOf" srcId="{1BDB73C0-8D64-4B57-BF6A-E8C557222687}" destId="{7095D93E-C629-4E24-8FFE-50DB766B90B6}" srcOrd="2" destOrd="0" presId="urn:microsoft.com/office/officeart/2005/8/layout/cycle6"/>
    <dgm:cxn modelId="{506279D7-9B38-4C92-95F1-2B60C5D26888}" type="presParOf" srcId="{1BDB73C0-8D64-4B57-BF6A-E8C557222687}" destId="{B3B0BCEB-F287-4540-92DE-865B309A3CA3}" srcOrd="3" destOrd="0" presId="urn:microsoft.com/office/officeart/2005/8/layout/cycle6"/>
    <dgm:cxn modelId="{90E76C00-57AC-48F2-A9B8-A26C1161D77A}" type="presParOf" srcId="{1BDB73C0-8D64-4B57-BF6A-E8C557222687}" destId="{E40805F4-0EBC-46ED-AA85-543D630E7E9C}" srcOrd="4" destOrd="0" presId="urn:microsoft.com/office/officeart/2005/8/layout/cycle6"/>
    <dgm:cxn modelId="{F221454E-86AD-496E-AE3E-E482827DC915}" type="presParOf" srcId="{1BDB73C0-8D64-4B57-BF6A-E8C557222687}" destId="{A3816FE2-B4E5-4FC9-B398-7C6DAAF83816}" srcOrd="5" destOrd="0" presId="urn:microsoft.com/office/officeart/2005/8/layout/cycle6"/>
    <dgm:cxn modelId="{166FD718-6E98-4A11-971E-A938BE2F4464}" type="presParOf" srcId="{1BDB73C0-8D64-4B57-BF6A-E8C557222687}" destId="{F55CFAB5-B7CE-446D-A2DD-01C08FB1AF57}" srcOrd="6" destOrd="0" presId="urn:microsoft.com/office/officeart/2005/8/layout/cycle6"/>
    <dgm:cxn modelId="{C6C79627-C650-4B89-B8BC-107618437A56}" type="presParOf" srcId="{1BDB73C0-8D64-4B57-BF6A-E8C557222687}" destId="{DCA2FC4B-25F6-478B-84FE-916EAD518318}" srcOrd="7" destOrd="0" presId="urn:microsoft.com/office/officeart/2005/8/layout/cycle6"/>
    <dgm:cxn modelId="{9E431AE1-9FC1-4477-9DC1-85690A16B33C}" type="presParOf" srcId="{1BDB73C0-8D64-4B57-BF6A-E8C557222687}" destId="{61A6AF17-1C78-427C-B284-28F679A19E95}" srcOrd="8" destOrd="0" presId="urn:microsoft.com/office/officeart/2005/8/layout/cycle6"/>
    <dgm:cxn modelId="{B5DEBC0D-B1A2-422E-A747-35D1729EB737}" type="presParOf" srcId="{1BDB73C0-8D64-4B57-BF6A-E8C557222687}" destId="{2B9C62DA-3CD2-43D7-BB26-FA5A69392E01}" srcOrd="9" destOrd="0" presId="urn:microsoft.com/office/officeart/2005/8/layout/cycle6"/>
    <dgm:cxn modelId="{CE72243F-B259-47F4-BF31-8F8803BB4A18}" type="presParOf" srcId="{1BDB73C0-8D64-4B57-BF6A-E8C557222687}" destId="{2187A820-7A1B-44CE-B049-42C0D3F0A735}" srcOrd="10" destOrd="0" presId="urn:microsoft.com/office/officeart/2005/8/layout/cycle6"/>
    <dgm:cxn modelId="{4D10BC17-15B2-40BD-9BFC-D682D1158799}" type="presParOf" srcId="{1BDB73C0-8D64-4B57-BF6A-E8C557222687}" destId="{47398AD4-D36F-403E-8B55-DA2B5F19A5FF}" srcOrd="11" destOrd="0" presId="urn:microsoft.com/office/officeart/2005/8/layout/cycle6"/>
    <dgm:cxn modelId="{006F2700-32E8-4BF3-B191-9BEBBE094679}" type="presParOf" srcId="{1BDB73C0-8D64-4B57-BF6A-E8C557222687}" destId="{4ABDDAC5-BF81-4657-A7A3-21966253642A}" srcOrd="12" destOrd="0" presId="urn:microsoft.com/office/officeart/2005/8/layout/cycle6"/>
    <dgm:cxn modelId="{4F8008EA-F1B9-4234-A34A-4F6EE25AFC16}" type="presParOf" srcId="{1BDB73C0-8D64-4B57-BF6A-E8C557222687}" destId="{5B89D732-F2F3-4895-8ACC-8980DA4A1E2C}" srcOrd="13" destOrd="0" presId="urn:microsoft.com/office/officeart/2005/8/layout/cycle6"/>
    <dgm:cxn modelId="{1746B103-F1D6-4CD0-8741-13E46516D05E}" type="presParOf" srcId="{1BDB73C0-8D64-4B57-BF6A-E8C557222687}" destId="{D3B412C3-AB3A-4AA4-B735-C4DDA845A740}" srcOrd="14" destOrd="0" presId="urn:microsoft.com/office/officeart/2005/8/layout/cycle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3F0B5DE-5EA3-4DE6-AEF1-3CED7DB93AE9}"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en-US"/>
        </a:p>
      </dgm:t>
    </dgm:pt>
    <dgm:pt modelId="{D27F25AE-95C7-4074-9EE7-78337B057727}">
      <dgm:prSet phldrT="[Text]"/>
      <dgm:spPr/>
      <dgm:t>
        <a:bodyPr/>
        <a:lstStyle/>
        <a:p>
          <a:r>
            <a:rPr lang="en-US" dirty="0" smtClean="0"/>
            <a:t>Instructor</a:t>
          </a:r>
          <a:endParaRPr lang="en-US" dirty="0"/>
        </a:p>
      </dgm:t>
    </dgm:pt>
    <dgm:pt modelId="{11158D84-E74E-4BA3-A9D0-241CE33BE604}" type="parTrans" cxnId="{A4903738-7082-4B95-AAAB-F037541732FE}">
      <dgm:prSet/>
      <dgm:spPr/>
      <dgm:t>
        <a:bodyPr/>
        <a:lstStyle/>
        <a:p>
          <a:endParaRPr lang="en-US"/>
        </a:p>
      </dgm:t>
    </dgm:pt>
    <dgm:pt modelId="{D4AFF3F4-0EDA-4A5E-815F-00514B5F1D11}" type="sibTrans" cxnId="{A4903738-7082-4B95-AAAB-F037541732FE}">
      <dgm:prSet/>
      <dgm:spPr/>
      <dgm:t>
        <a:bodyPr/>
        <a:lstStyle/>
        <a:p>
          <a:endParaRPr lang="en-US"/>
        </a:p>
      </dgm:t>
    </dgm:pt>
    <dgm:pt modelId="{035E2C9D-358B-4EAC-98A6-7501E795B615}" type="asst">
      <dgm:prSet phldrT="[Text]"/>
      <dgm:spPr/>
      <dgm:t>
        <a:bodyPr/>
        <a:lstStyle/>
        <a:p>
          <a:r>
            <a:rPr lang="en-US" dirty="0" smtClean="0"/>
            <a:t>Private Assignments and Feedback</a:t>
          </a:r>
          <a:endParaRPr lang="en-US" dirty="0"/>
        </a:p>
      </dgm:t>
    </dgm:pt>
    <dgm:pt modelId="{57965D5A-E1D8-449A-865A-AD792DB94D38}" type="parTrans" cxnId="{EEB63CDF-D4C3-47D8-A115-422AA766C468}">
      <dgm:prSet/>
      <dgm:spPr/>
      <dgm:t>
        <a:bodyPr/>
        <a:lstStyle/>
        <a:p>
          <a:endParaRPr lang="en-US"/>
        </a:p>
      </dgm:t>
    </dgm:pt>
    <dgm:pt modelId="{B3D3B177-2319-40C4-80E7-9159724A856A}" type="sibTrans" cxnId="{EEB63CDF-D4C3-47D8-A115-422AA766C468}">
      <dgm:prSet/>
      <dgm:spPr/>
      <dgm:t>
        <a:bodyPr/>
        <a:lstStyle/>
        <a:p>
          <a:endParaRPr lang="en-US"/>
        </a:p>
      </dgm:t>
    </dgm:pt>
    <dgm:pt modelId="{2ECDC94E-4ECB-45BC-9FC6-A817965C6559}">
      <dgm:prSet phldrT="[Text]"/>
      <dgm:spPr/>
      <dgm:t>
        <a:bodyPr/>
        <a:lstStyle/>
        <a:p>
          <a:r>
            <a:rPr lang="en-US" dirty="0" smtClean="0"/>
            <a:t>Assignments</a:t>
          </a:r>
          <a:endParaRPr lang="en-US" dirty="0"/>
        </a:p>
      </dgm:t>
    </dgm:pt>
    <dgm:pt modelId="{FCC3B8FD-D151-488C-80C7-03284511D2AA}" type="parTrans" cxnId="{54349DCE-CBF4-4546-B3CC-E7DDD8A60A95}">
      <dgm:prSet/>
      <dgm:spPr/>
      <dgm:t>
        <a:bodyPr/>
        <a:lstStyle/>
        <a:p>
          <a:endParaRPr lang="en-US"/>
        </a:p>
      </dgm:t>
    </dgm:pt>
    <dgm:pt modelId="{EB36C318-A088-4CB5-90E3-23545FF92494}" type="sibTrans" cxnId="{54349DCE-CBF4-4546-B3CC-E7DDD8A60A95}">
      <dgm:prSet/>
      <dgm:spPr/>
      <dgm:t>
        <a:bodyPr/>
        <a:lstStyle/>
        <a:p>
          <a:endParaRPr lang="en-US"/>
        </a:p>
      </dgm:t>
    </dgm:pt>
    <dgm:pt modelId="{416EC814-EC25-4115-8FB7-9155F3CE8037}">
      <dgm:prSet phldrT="[Text]"/>
      <dgm:spPr/>
      <dgm:t>
        <a:bodyPr/>
        <a:lstStyle/>
        <a:p>
          <a:r>
            <a:rPr lang="en-US" dirty="0" smtClean="0"/>
            <a:t>Class Discussions</a:t>
          </a:r>
          <a:endParaRPr lang="en-US" dirty="0"/>
        </a:p>
      </dgm:t>
    </dgm:pt>
    <dgm:pt modelId="{9F920F53-3500-4633-A46A-EED3CF14BA86}" type="parTrans" cxnId="{5D45EE1F-1942-401A-BDB4-363AC9111B77}">
      <dgm:prSet/>
      <dgm:spPr/>
      <dgm:t>
        <a:bodyPr/>
        <a:lstStyle/>
        <a:p>
          <a:endParaRPr lang="en-US"/>
        </a:p>
      </dgm:t>
    </dgm:pt>
    <dgm:pt modelId="{07981288-A7AE-43A4-A780-18975B11348D}" type="sibTrans" cxnId="{5D45EE1F-1942-401A-BDB4-363AC9111B77}">
      <dgm:prSet/>
      <dgm:spPr/>
      <dgm:t>
        <a:bodyPr/>
        <a:lstStyle/>
        <a:p>
          <a:endParaRPr lang="en-US"/>
        </a:p>
      </dgm:t>
    </dgm:pt>
    <dgm:pt modelId="{A0DC71B9-9C00-4E56-B2CA-30749AE288DD}">
      <dgm:prSet phldrT="[Text]"/>
      <dgm:spPr/>
      <dgm:t>
        <a:bodyPr/>
        <a:lstStyle/>
        <a:p>
          <a:r>
            <a:rPr lang="en-US" dirty="0" smtClean="0"/>
            <a:t>Present Information</a:t>
          </a:r>
          <a:endParaRPr lang="en-US" dirty="0"/>
        </a:p>
      </dgm:t>
    </dgm:pt>
    <dgm:pt modelId="{6C8385E9-6FBB-44BB-B072-9D2773501E1D}" type="parTrans" cxnId="{5E73B874-E262-408C-AC4F-F6C5FDCC61F5}">
      <dgm:prSet/>
      <dgm:spPr/>
      <dgm:t>
        <a:bodyPr/>
        <a:lstStyle/>
        <a:p>
          <a:endParaRPr lang="en-US"/>
        </a:p>
      </dgm:t>
    </dgm:pt>
    <dgm:pt modelId="{EFD21397-DF51-4A3D-A748-1875F3A15C21}" type="sibTrans" cxnId="{5E73B874-E262-408C-AC4F-F6C5FDCC61F5}">
      <dgm:prSet/>
      <dgm:spPr/>
      <dgm:t>
        <a:bodyPr/>
        <a:lstStyle/>
        <a:p>
          <a:endParaRPr lang="en-US"/>
        </a:p>
      </dgm:t>
    </dgm:pt>
    <dgm:pt modelId="{0D969CB9-81FC-4CEE-9FE9-F209BD998481}" type="asst">
      <dgm:prSet/>
      <dgm:spPr/>
      <dgm:t>
        <a:bodyPr/>
        <a:lstStyle/>
        <a:p>
          <a:r>
            <a:rPr lang="en-US" dirty="0" smtClean="0"/>
            <a:t>Private discussions</a:t>
          </a:r>
          <a:endParaRPr lang="en-US" dirty="0"/>
        </a:p>
      </dgm:t>
    </dgm:pt>
    <dgm:pt modelId="{AA0672A3-C8AC-4055-BF7D-FA8260C2EA5E}" type="parTrans" cxnId="{B1A6D126-C4B4-4CDF-A17E-98FBF608BB7A}">
      <dgm:prSet/>
      <dgm:spPr/>
      <dgm:t>
        <a:bodyPr/>
        <a:lstStyle/>
        <a:p>
          <a:endParaRPr lang="en-US"/>
        </a:p>
      </dgm:t>
    </dgm:pt>
    <dgm:pt modelId="{D1564CBA-ECBC-4D66-BD60-4E81D252F450}" type="sibTrans" cxnId="{B1A6D126-C4B4-4CDF-A17E-98FBF608BB7A}">
      <dgm:prSet/>
      <dgm:spPr/>
      <dgm:t>
        <a:bodyPr/>
        <a:lstStyle/>
        <a:p>
          <a:endParaRPr lang="en-US"/>
        </a:p>
      </dgm:t>
    </dgm:pt>
    <dgm:pt modelId="{4986F99D-BDF5-4270-A600-76A59EC7D91E}" type="pres">
      <dgm:prSet presAssocID="{D3F0B5DE-5EA3-4DE6-AEF1-3CED7DB93AE9}" presName="hierChild1" presStyleCnt="0">
        <dgm:presLayoutVars>
          <dgm:orgChart val="1"/>
          <dgm:chPref val="1"/>
          <dgm:dir/>
          <dgm:animOne val="branch"/>
          <dgm:animLvl val="lvl"/>
          <dgm:resizeHandles/>
        </dgm:presLayoutVars>
      </dgm:prSet>
      <dgm:spPr/>
    </dgm:pt>
    <dgm:pt modelId="{2D5CFA1A-E23C-40C3-8FDB-CDEFCDB4504C}" type="pres">
      <dgm:prSet presAssocID="{D27F25AE-95C7-4074-9EE7-78337B057727}" presName="hierRoot1" presStyleCnt="0">
        <dgm:presLayoutVars>
          <dgm:hierBranch val="init"/>
        </dgm:presLayoutVars>
      </dgm:prSet>
      <dgm:spPr/>
    </dgm:pt>
    <dgm:pt modelId="{453E27F0-EBB3-4055-8D9B-AE6ECF330ABD}" type="pres">
      <dgm:prSet presAssocID="{D27F25AE-95C7-4074-9EE7-78337B057727}" presName="rootComposite1" presStyleCnt="0"/>
      <dgm:spPr/>
    </dgm:pt>
    <dgm:pt modelId="{64614C1D-0BA8-41CB-9103-410390B6D77A}" type="pres">
      <dgm:prSet presAssocID="{D27F25AE-95C7-4074-9EE7-78337B057727}" presName="rootText1" presStyleLbl="node0" presStyleIdx="0" presStyleCnt="1">
        <dgm:presLayoutVars>
          <dgm:chPref val="3"/>
        </dgm:presLayoutVars>
      </dgm:prSet>
      <dgm:spPr/>
    </dgm:pt>
    <dgm:pt modelId="{9A4B97D1-863A-42CA-A0E7-097839FDDE81}" type="pres">
      <dgm:prSet presAssocID="{D27F25AE-95C7-4074-9EE7-78337B057727}" presName="rootConnector1" presStyleLbl="node1" presStyleIdx="0" presStyleCnt="0"/>
      <dgm:spPr/>
    </dgm:pt>
    <dgm:pt modelId="{7702F8C0-40F5-44DF-8F71-74C732DAE54F}" type="pres">
      <dgm:prSet presAssocID="{D27F25AE-95C7-4074-9EE7-78337B057727}" presName="hierChild2" presStyleCnt="0"/>
      <dgm:spPr/>
    </dgm:pt>
    <dgm:pt modelId="{4D62276F-2D7B-40DA-8BF7-C424D006D166}" type="pres">
      <dgm:prSet presAssocID="{FCC3B8FD-D151-488C-80C7-03284511D2AA}" presName="Name37" presStyleLbl="parChTrans1D2" presStyleIdx="0" presStyleCnt="5"/>
      <dgm:spPr/>
    </dgm:pt>
    <dgm:pt modelId="{6C0AB8FD-9F21-4257-9FF2-77E3962E152B}" type="pres">
      <dgm:prSet presAssocID="{2ECDC94E-4ECB-45BC-9FC6-A817965C6559}" presName="hierRoot2" presStyleCnt="0">
        <dgm:presLayoutVars>
          <dgm:hierBranch val="init"/>
        </dgm:presLayoutVars>
      </dgm:prSet>
      <dgm:spPr/>
    </dgm:pt>
    <dgm:pt modelId="{05A23052-036A-4289-B77F-D52F568FB4FE}" type="pres">
      <dgm:prSet presAssocID="{2ECDC94E-4ECB-45BC-9FC6-A817965C6559}" presName="rootComposite" presStyleCnt="0"/>
      <dgm:spPr/>
    </dgm:pt>
    <dgm:pt modelId="{7263EC49-DE0F-4E96-A83A-1BEE780883F5}" type="pres">
      <dgm:prSet presAssocID="{2ECDC94E-4ECB-45BC-9FC6-A817965C6559}" presName="rootText" presStyleLbl="node2" presStyleIdx="0" presStyleCnt="3">
        <dgm:presLayoutVars>
          <dgm:chPref val="3"/>
        </dgm:presLayoutVars>
      </dgm:prSet>
      <dgm:spPr/>
    </dgm:pt>
    <dgm:pt modelId="{7A0C8664-01EC-45AC-B23A-FEFEB50F9C94}" type="pres">
      <dgm:prSet presAssocID="{2ECDC94E-4ECB-45BC-9FC6-A817965C6559}" presName="rootConnector" presStyleLbl="node2" presStyleIdx="0" presStyleCnt="3"/>
      <dgm:spPr/>
    </dgm:pt>
    <dgm:pt modelId="{226B84AC-A298-4F8C-8636-ACDCBFBC0458}" type="pres">
      <dgm:prSet presAssocID="{2ECDC94E-4ECB-45BC-9FC6-A817965C6559}" presName="hierChild4" presStyleCnt="0"/>
      <dgm:spPr/>
    </dgm:pt>
    <dgm:pt modelId="{9D17A43B-834F-427C-BB49-CEC37856C3CE}" type="pres">
      <dgm:prSet presAssocID="{2ECDC94E-4ECB-45BC-9FC6-A817965C6559}" presName="hierChild5" presStyleCnt="0"/>
      <dgm:spPr/>
    </dgm:pt>
    <dgm:pt modelId="{6E7EFF2C-72B7-40E2-B491-432DE2B1CFFB}" type="pres">
      <dgm:prSet presAssocID="{9F920F53-3500-4633-A46A-EED3CF14BA86}" presName="Name37" presStyleLbl="parChTrans1D2" presStyleIdx="1" presStyleCnt="5"/>
      <dgm:spPr/>
    </dgm:pt>
    <dgm:pt modelId="{FDF01258-8C81-4B65-B9BA-0CED81485ED7}" type="pres">
      <dgm:prSet presAssocID="{416EC814-EC25-4115-8FB7-9155F3CE8037}" presName="hierRoot2" presStyleCnt="0">
        <dgm:presLayoutVars>
          <dgm:hierBranch val="init"/>
        </dgm:presLayoutVars>
      </dgm:prSet>
      <dgm:spPr/>
    </dgm:pt>
    <dgm:pt modelId="{14FCBBA5-BC4A-41D6-9C8F-27929D8DDBDE}" type="pres">
      <dgm:prSet presAssocID="{416EC814-EC25-4115-8FB7-9155F3CE8037}" presName="rootComposite" presStyleCnt="0"/>
      <dgm:spPr/>
    </dgm:pt>
    <dgm:pt modelId="{E9CB5B95-4618-40A3-8AEA-9E9FC829FB9E}" type="pres">
      <dgm:prSet presAssocID="{416EC814-EC25-4115-8FB7-9155F3CE8037}" presName="rootText" presStyleLbl="node2" presStyleIdx="1" presStyleCnt="3">
        <dgm:presLayoutVars>
          <dgm:chPref val="3"/>
        </dgm:presLayoutVars>
      </dgm:prSet>
      <dgm:spPr/>
    </dgm:pt>
    <dgm:pt modelId="{E55A2FFD-8DE5-4398-8D58-D90A04392801}" type="pres">
      <dgm:prSet presAssocID="{416EC814-EC25-4115-8FB7-9155F3CE8037}" presName="rootConnector" presStyleLbl="node2" presStyleIdx="1" presStyleCnt="3"/>
      <dgm:spPr/>
    </dgm:pt>
    <dgm:pt modelId="{F7ED7462-8976-4BF2-9BDD-153B52D3F0A8}" type="pres">
      <dgm:prSet presAssocID="{416EC814-EC25-4115-8FB7-9155F3CE8037}" presName="hierChild4" presStyleCnt="0"/>
      <dgm:spPr/>
    </dgm:pt>
    <dgm:pt modelId="{94706097-EB97-414A-930F-F92B0037FC94}" type="pres">
      <dgm:prSet presAssocID="{416EC814-EC25-4115-8FB7-9155F3CE8037}" presName="hierChild5" presStyleCnt="0"/>
      <dgm:spPr/>
    </dgm:pt>
    <dgm:pt modelId="{9BF54C32-B20D-4FA0-AA67-0EF3425F43F0}" type="pres">
      <dgm:prSet presAssocID="{6C8385E9-6FBB-44BB-B072-9D2773501E1D}" presName="Name37" presStyleLbl="parChTrans1D2" presStyleIdx="2" presStyleCnt="5"/>
      <dgm:spPr/>
    </dgm:pt>
    <dgm:pt modelId="{94484669-3D75-41DD-B471-762BD919A41A}" type="pres">
      <dgm:prSet presAssocID="{A0DC71B9-9C00-4E56-B2CA-30749AE288DD}" presName="hierRoot2" presStyleCnt="0">
        <dgm:presLayoutVars>
          <dgm:hierBranch val="init"/>
        </dgm:presLayoutVars>
      </dgm:prSet>
      <dgm:spPr/>
    </dgm:pt>
    <dgm:pt modelId="{9950248D-117D-4DEB-A9EB-C6AD397C1F27}" type="pres">
      <dgm:prSet presAssocID="{A0DC71B9-9C00-4E56-B2CA-30749AE288DD}" presName="rootComposite" presStyleCnt="0"/>
      <dgm:spPr/>
    </dgm:pt>
    <dgm:pt modelId="{EC0A71A0-FB1E-4CCA-AFCB-0B99F9CBD734}" type="pres">
      <dgm:prSet presAssocID="{A0DC71B9-9C00-4E56-B2CA-30749AE288DD}" presName="rootText" presStyleLbl="node2" presStyleIdx="2" presStyleCnt="3">
        <dgm:presLayoutVars>
          <dgm:chPref val="3"/>
        </dgm:presLayoutVars>
      </dgm:prSet>
      <dgm:spPr/>
      <dgm:t>
        <a:bodyPr/>
        <a:lstStyle/>
        <a:p>
          <a:endParaRPr lang="en-US"/>
        </a:p>
      </dgm:t>
    </dgm:pt>
    <dgm:pt modelId="{46E789DA-145E-4DAD-ADBC-E46522A3F07F}" type="pres">
      <dgm:prSet presAssocID="{A0DC71B9-9C00-4E56-B2CA-30749AE288DD}" presName="rootConnector" presStyleLbl="node2" presStyleIdx="2" presStyleCnt="3"/>
      <dgm:spPr/>
    </dgm:pt>
    <dgm:pt modelId="{ECD24530-821A-4DF6-B527-CD187B7C40D8}" type="pres">
      <dgm:prSet presAssocID="{A0DC71B9-9C00-4E56-B2CA-30749AE288DD}" presName="hierChild4" presStyleCnt="0"/>
      <dgm:spPr/>
    </dgm:pt>
    <dgm:pt modelId="{9BDC3ED0-4D77-4C61-A39D-42F0C2C9A28C}" type="pres">
      <dgm:prSet presAssocID="{A0DC71B9-9C00-4E56-B2CA-30749AE288DD}" presName="hierChild5" presStyleCnt="0"/>
      <dgm:spPr/>
    </dgm:pt>
    <dgm:pt modelId="{60E90360-2E9C-4ACB-9610-983FF31351A9}" type="pres">
      <dgm:prSet presAssocID="{D27F25AE-95C7-4074-9EE7-78337B057727}" presName="hierChild3" presStyleCnt="0"/>
      <dgm:spPr/>
    </dgm:pt>
    <dgm:pt modelId="{214505F7-B146-42A0-81D8-D771A816E59A}" type="pres">
      <dgm:prSet presAssocID="{AA0672A3-C8AC-4055-BF7D-FA8260C2EA5E}" presName="Name111" presStyleLbl="parChTrans1D2" presStyleIdx="3" presStyleCnt="5"/>
      <dgm:spPr/>
    </dgm:pt>
    <dgm:pt modelId="{5A72389C-C8F4-4B2D-B98E-0D1A50A2769C}" type="pres">
      <dgm:prSet presAssocID="{0D969CB9-81FC-4CEE-9FE9-F209BD998481}" presName="hierRoot3" presStyleCnt="0">
        <dgm:presLayoutVars>
          <dgm:hierBranch val="init"/>
        </dgm:presLayoutVars>
      </dgm:prSet>
      <dgm:spPr/>
    </dgm:pt>
    <dgm:pt modelId="{EBFE7DEF-79BA-46ED-8172-9F6AD1C95ED9}" type="pres">
      <dgm:prSet presAssocID="{0D969CB9-81FC-4CEE-9FE9-F209BD998481}" presName="rootComposite3" presStyleCnt="0"/>
      <dgm:spPr/>
    </dgm:pt>
    <dgm:pt modelId="{662FAD70-0A97-4EC6-AFD4-5DC6BB93AA7E}" type="pres">
      <dgm:prSet presAssocID="{0D969CB9-81FC-4CEE-9FE9-F209BD998481}" presName="rootText3" presStyleLbl="asst1" presStyleIdx="0" presStyleCnt="2">
        <dgm:presLayoutVars>
          <dgm:chPref val="3"/>
        </dgm:presLayoutVars>
      </dgm:prSet>
      <dgm:spPr/>
    </dgm:pt>
    <dgm:pt modelId="{2A39D8C8-E915-42B5-B6F4-B48388F9A6BC}" type="pres">
      <dgm:prSet presAssocID="{0D969CB9-81FC-4CEE-9FE9-F209BD998481}" presName="rootConnector3" presStyleLbl="asst1" presStyleIdx="0" presStyleCnt="2"/>
      <dgm:spPr/>
    </dgm:pt>
    <dgm:pt modelId="{FFC136CB-0039-451A-8A93-0F3E0F12C995}" type="pres">
      <dgm:prSet presAssocID="{0D969CB9-81FC-4CEE-9FE9-F209BD998481}" presName="hierChild6" presStyleCnt="0"/>
      <dgm:spPr/>
    </dgm:pt>
    <dgm:pt modelId="{4451A587-FCC2-4AAF-B5AB-5F529EBA5AA8}" type="pres">
      <dgm:prSet presAssocID="{0D969CB9-81FC-4CEE-9FE9-F209BD998481}" presName="hierChild7" presStyleCnt="0"/>
      <dgm:spPr/>
    </dgm:pt>
    <dgm:pt modelId="{61B0764F-9F88-4A76-BDE6-3034D845CF13}" type="pres">
      <dgm:prSet presAssocID="{57965D5A-E1D8-449A-865A-AD792DB94D38}" presName="Name111" presStyleLbl="parChTrans1D2" presStyleIdx="4" presStyleCnt="5"/>
      <dgm:spPr/>
    </dgm:pt>
    <dgm:pt modelId="{BB1A4C67-8682-416D-8CC6-9112608ECF8B}" type="pres">
      <dgm:prSet presAssocID="{035E2C9D-358B-4EAC-98A6-7501E795B615}" presName="hierRoot3" presStyleCnt="0">
        <dgm:presLayoutVars>
          <dgm:hierBranch val="init"/>
        </dgm:presLayoutVars>
      </dgm:prSet>
      <dgm:spPr/>
    </dgm:pt>
    <dgm:pt modelId="{3432F95F-D6A0-4437-95B7-05E04D849B5F}" type="pres">
      <dgm:prSet presAssocID="{035E2C9D-358B-4EAC-98A6-7501E795B615}" presName="rootComposite3" presStyleCnt="0"/>
      <dgm:spPr/>
    </dgm:pt>
    <dgm:pt modelId="{F80F7395-4E01-43A6-80EA-5C18E8B30AF1}" type="pres">
      <dgm:prSet presAssocID="{035E2C9D-358B-4EAC-98A6-7501E795B615}" presName="rootText3" presStyleLbl="asst1" presStyleIdx="1" presStyleCnt="2" custScaleX="95347" custScaleY="102614">
        <dgm:presLayoutVars>
          <dgm:chPref val="3"/>
        </dgm:presLayoutVars>
      </dgm:prSet>
      <dgm:spPr/>
      <dgm:t>
        <a:bodyPr/>
        <a:lstStyle/>
        <a:p>
          <a:endParaRPr lang="en-US"/>
        </a:p>
      </dgm:t>
    </dgm:pt>
    <dgm:pt modelId="{209A91B3-56B7-4FC9-A39E-A60B8B2331A7}" type="pres">
      <dgm:prSet presAssocID="{035E2C9D-358B-4EAC-98A6-7501E795B615}" presName="rootConnector3" presStyleLbl="asst1" presStyleIdx="1" presStyleCnt="2"/>
      <dgm:spPr/>
    </dgm:pt>
    <dgm:pt modelId="{1952E138-655D-4AEA-B3FE-43C064B090BF}" type="pres">
      <dgm:prSet presAssocID="{035E2C9D-358B-4EAC-98A6-7501E795B615}" presName="hierChild6" presStyleCnt="0"/>
      <dgm:spPr/>
    </dgm:pt>
    <dgm:pt modelId="{B40135D0-1B6D-4C89-AC20-6E9324D04AFA}" type="pres">
      <dgm:prSet presAssocID="{035E2C9D-358B-4EAC-98A6-7501E795B615}" presName="hierChild7" presStyleCnt="0"/>
      <dgm:spPr/>
    </dgm:pt>
  </dgm:ptLst>
  <dgm:cxnLst>
    <dgm:cxn modelId="{A7D5DB24-A26C-4338-BBC9-7540EA4F3823}" type="presOf" srcId="{AA0672A3-C8AC-4055-BF7D-FA8260C2EA5E}" destId="{214505F7-B146-42A0-81D8-D771A816E59A}" srcOrd="0" destOrd="0" presId="urn:microsoft.com/office/officeart/2005/8/layout/orgChart1"/>
    <dgm:cxn modelId="{CC74C90E-64C0-4484-9A1E-2031C4F4EE92}" type="presOf" srcId="{0D969CB9-81FC-4CEE-9FE9-F209BD998481}" destId="{662FAD70-0A97-4EC6-AFD4-5DC6BB93AA7E}" srcOrd="0" destOrd="0" presId="urn:microsoft.com/office/officeart/2005/8/layout/orgChart1"/>
    <dgm:cxn modelId="{6608BE2E-44E6-40D3-8E48-56F06CC97843}" type="presOf" srcId="{6C8385E9-6FBB-44BB-B072-9D2773501E1D}" destId="{9BF54C32-B20D-4FA0-AA67-0EF3425F43F0}" srcOrd="0" destOrd="0" presId="urn:microsoft.com/office/officeart/2005/8/layout/orgChart1"/>
    <dgm:cxn modelId="{D6426CC5-4D39-4559-9881-D4E96865C50A}" type="presOf" srcId="{57965D5A-E1D8-449A-865A-AD792DB94D38}" destId="{61B0764F-9F88-4A76-BDE6-3034D845CF13}" srcOrd="0" destOrd="0" presId="urn:microsoft.com/office/officeart/2005/8/layout/orgChart1"/>
    <dgm:cxn modelId="{09EAEEC8-EC27-4053-9F30-CAC18251031B}" type="presOf" srcId="{FCC3B8FD-D151-488C-80C7-03284511D2AA}" destId="{4D62276F-2D7B-40DA-8BF7-C424D006D166}" srcOrd="0" destOrd="0" presId="urn:microsoft.com/office/officeart/2005/8/layout/orgChart1"/>
    <dgm:cxn modelId="{C4E2B53D-2B77-4737-88CA-E90A56F279C5}" type="presOf" srcId="{D27F25AE-95C7-4074-9EE7-78337B057727}" destId="{9A4B97D1-863A-42CA-A0E7-097839FDDE81}" srcOrd="1" destOrd="0" presId="urn:microsoft.com/office/officeart/2005/8/layout/orgChart1"/>
    <dgm:cxn modelId="{54349DCE-CBF4-4546-B3CC-E7DDD8A60A95}" srcId="{D27F25AE-95C7-4074-9EE7-78337B057727}" destId="{2ECDC94E-4ECB-45BC-9FC6-A817965C6559}" srcOrd="2" destOrd="0" parTransId="{FCC3B8FD-D151-488C-80C7-03284511D2AA}" sibTransId="{EB36C318-A088-4CB5-90E3-23545FF92494}"/>
    <dgm:cxn modelId="{C90C2F3D-77C8-4D3C-88B9-18EAC2E9EC5F}" type="presOf" srcId="{416EC814-EC25-4115-8FB7-9155F3CE8037}" destId="{E9CB5B95-4618-40A3-8AEA-9E9FC829FB9E}" srcOrd="0" destOrd="0" presId="urn:microsoft.com/office/officeart/2005/8/layout/orgChart1"/>
    <dgm:cxn modelId="{41295F6B-53BA-401B-B30F-1BB22E5F667C}" type="presOf" srcId="{D3F0B5DE-5EA3-4DE6-AEF1-3CED7DB93AE9}" destId="{4986F99D-BDF5-4270-A600-76A59EC7D91E}" srcOrd="0" destOrd="0" presId="urn:microsoft.com/office/officeart/2005/8/layout/orgChart1"/>
    <dgm:cxn modelId="{98BA4B50-99C4-4853-9CCB-1FC03F7DAE6C}" type="presOf" srcId="{416EC814-EC25-4115-8FB7-9155F3CE8037}" destId="{E55A2FFD-8DE5-4398-8D58-D90A04392801}" srcOrd="1" destOrd="0" presId="urn:microsoft.com/office/officeart/2005/8/layout/orgChart1"/>
    <dgm:cxn modelId="{07AE3F4E-E1A3-4C98-9183-54B6413D207A}" type="presOf" srcId="{035E2C9D-358B-4EAC-98A6-7501E795B615}" destId="{209A91B3-56B7-4FC9-A39E-A60B8B2331A7}" srcOrd="1" destOrd="0" presId="urn:microsoft.com/office/officeart/2005/8/layout/orgChart1"/>
    <dgm:cxn modelId="{CC0C7473-D656-4703-8BFD-F839135A6967}" type="presOf" srcId="{D27F25AE-95C7-4074-9EE7-78337B057727}" destId="{64614C1D-0BA8-41CB-9103-410390B6D77A}" srcOrd="0" destOrd="0" presId="urn:microsoft.com/office/officeart/2005/8/layout/orgChart1"/>
    <dgm:cxn modelId="{519AB29D-1658-4D4B-9866-8BA173E7CC09}" type="presOf" srcId="{A0DC71B9-9C00-4E56-B2CA-30749AE288DD}" destId="{46E789DA-145E-4DAD-ADBC-E46522A3F07F}" srcOrd="1" destOrd="0" presId="urn:microsoft.com/office/officeart/2005/8/layout/orgChart1"/>
    <dgm:cxn modelId="{00718B1C-65C3-4C28-AA6F-15E4AC72D2AF}" type="presOf" srcId="{2ECDC94E-4ECB-45BC-9FC6-A817965C6559}" destId="{7A0C8664-01EC-45AC-B23A-FEFEB50F9C94}" srcOrd="1" destOrd="0" presId="urn:microsoft.com/office/officeart/2005/8/layout/orgChart1"/>
    <dgm:cxn modelId="{4EF39ED4-04C9-4466-BA3B-B8E7FD565E3A}" type="presOf" srcId="{9F920F53-3500-4633-A46A-EED3CF14BA86}" destId="{6E7EFF2C-72B7-40E2-B491-432DE2B1CFFB}" srcOrd="0" destOrd="0" presId="urn:microsoft.com/office/officeart/2005/8/layout/orgChart1"/>
    <dgm:cxn modelId="{EEB63CDF-D4C3-47D8-A115-422AA766C468}" srcId="{D27F25AE-95C7-4074-9EE7-78337B057727}" destId="{035E2C9D-358B-4EAC-98A6-7501E795B615}" srcOrd="1" destOrd="0" parTransId="{57965D5A-E1D8-449A-865A-AD792DB94D38}" sibTransId="{B3D3B177-2319-40C4-80E7-9159724A856A}"/>
    <dgm:cxn modelId="{4FC7CDCB-E567-4663-AC50-F37710E9F6A0}" type="presOf" srcId="{0D969CB9-81FC-4CEE-9FE9-F209BD998481}" destId="{2A39D8C8-E915-42B5-B6F4-B48388F9A6BC}" srcOrd="1" destOrd="0" presId="urn:microsoft.com/office/officeart/2005/8/layout/orgChart1"/>
    <dgm:cxn modelId="{5D45EE1F-1942-401A-BDB4-363AC9111B77}" srcId="{D27F25AE-95C7-4074-9EE7-78337B057727}" destId="{416EC814-EC25-4115-8FB7-9155F3CE8037}" srcOrd="3" destOrd="0" parTransId="{9F920F53-3500-4633-A46A-EED3CF14BA86}" sibTransId="{07981288-A7AE-43A4-A780-18975B11348D}"/>
    <dgm:cxn modelId="{5E73B874-E262-408C-AC4F-F6C5FDCC61F5}" srcId="{D27F25AE-95C7-4074-9EE7-78337B057727}" destId="{A0DC71B9-9C00-4E56-B2CA-30749AE288DD}" srcOrd="4" destOrd="0" parTransId="{6C8385E9-6FBB-44BB-B072-9D2773501E1D}" sibTransId="{EFD21397-DF51-4A3D-A748-1875F3A15C21}"/>
    <dgm:cxn modelId="{5CD50E0E-B343-403F-BFD1-E3AA04B40665}" type="presOf" srcId="{035E2C9D-358B-4EAC-98A6-7501E795B615}" destId="{F80F7395-4E01-43A6-80EA-5C18E8B30AF1}" srcOrd="0" destOrd="0" presId="urn:microsoft.com/office/officeart/2005/8/layout/orgChart1"/>
    <dgm:cxn modelId="{A4903738-7082-4B95-AAAB-F037541732FE}" srcId="{D3F0B5DE-5EA3-4DE6-AEF1-3CED7DB93AE9}" destId="{D27F25AE-95C7-4074-9EE7-78337B057727}" srcOrd="0" destOrd="0" parTransId="{11158D84-E74E-4BA3-A9D0-241CE33BE604}" sibTransId="{D4AFF3F4-0EDA-4A5E-815F-00514B5F1D11}"/>
    <dgm:cxn modelId="{E9A9AD3B-FCF2-4ACE-B0D0-67FCBE192A0E}" type="presOf" srcId="{A0DC71B9-9C00-4E56-B2CA-30749AE288DD}" destId="{EC0A71A0-FB1E-4CCA-AFCB-0B99F9CBD734}" srcOrd="0" destOrd="0" presId="urn:microsoft.com/office/officeart/2005/8/layout/orgChart1"/>
    <dgm:cxn modelId="{B1A6D126-C4B4-4CDF-A17E-98FBF608BB7A}" srcId="{D27F25AE-95C7-4074-9EE7-78337B057727}" destId="{0D969CB9-81FC-4CEE-9FE9-F209BD998481}" srcOrd="0" destOrd="0" parTransId="{AA0672A3-C8AC-4055-BF7D-FA8260C2EA5E}" sibTransId="{D1564CBA-ECBC-4D66-BD60-4E81D252F450}"/>
    <dgm:cxn modelId="{511C87CA-267A-43FA-B00B-1B276D74F18C}" type="presOf" srcId="{2ECDC94E-4ECB-45BC-9FC6-A817965C6559}" destId="{7263EC49-DE0F-4E96-A83A-1BEE780883F5}" srcOrd="0" destOrd="0" presId="urn:microsoft.com/office/officeart/2005/8/layout/orgChart1"/>
    <dgm:cxn modelId="{0D8740DA-0265-4D99-8566-3BB346A198CE}" type="presParOf" srcId="{4986F99D-BDF5-4270-A600-76A59EC7D91E}" destId="{2D5CFA1A-E23C-40C3-8FDB-CDEFCDB4504C}" srcOrd="0" destOrd="0" presId="urn:microsoft.com/office/officeart/2005/8/layout/orgChart1"/>
    <dgm:cxn modelId="{4F37BD3D-E8CA-42ED-B2F9-3569B4F04F49}" type="presParOf" srcId="{2D5CFA1A-E23C-40C3-8FDB-CDEFCDB4504C}" destId="{453E27F0-EBB3-4055-8D9B-AE6ECF330ABD}" srcOrd="0" destOrd="0" presId="urn:microsoft.com/office/officeart/2005/8/layout/orgChart1"/>
    <dgm:cxn modelId="{16FE7C84-5E58-4CB7-9BE5-60CD3C3CA38D}" type="presParOf" srcId="{453E27F0-EBB3-4055-8D9B-AE6ECF330ABD}" destId="{64614C1D-0BA8-41CB-9103-410390B6D77A}" srcOrd="0" destOrd="0" presId="urn:microsoft.com/office/officeart/2005/8/layout/orgChart1"/>
    <dgm:cxn modelId="{E63AB457-D08C-465C-97D2-5E335D46D9FD}" type="presParOf" srcId="{453E27F0-EBB3-4055-8D9B-AE6ECF330ABD}" destId="{9A4B97D1-863A-42CA-A0E7-097839FDDE81}" srcOrd="1" destOrd="0" presId="urn:microsoft.com/office/officeart/2005/8/layout/orgChart1"/>
    <dgm:cxn modelId="{9E5F1F9F-23B9-4731-A43E-F3F169AA661D}" type="presParOf" srcId="{2D5CFA1A-E23C-40C3-8FDB-CDEFCDB4504C}" destId="{7702F8C0-40F5-44DF-8F71-74C732DAE54F}" srcOrd="1" destOrd="0" presId="urn:microsoft.com/office/officeart/2005/8/layout/orgChart1"/>
    <dgm:cxn modelId="{465CCD6F-C588-4E66-8AC3-55E2E342B4ED}" type="presParOf" srcId="{7702F8C0-40F5-44DF-8F71-74C732DAE54F}" destId="{4D62276F-2D7B-40DA-8BF7-C424D006D166}" srcOrd="0" destOrd="0" presId="urn:microsoft.com/office/officeart/2005/8/layout/orgChart1"/>
    <dgm:cxn modelId="{3F445C77-57BF-4E0D-9AF1-4E26584A8B1A}" type="presParOf" srcId="{7702F8C0-40F5-44DF-8F71-74C732DAE54F}" destId="{6C0AB8FD-9F21-4257-9FF2-77E3962E152B}" srcOrd="1" destOrd="0" presId="urn:microsoft.com/office/officeart/2005/8/layout/orgChart1"/>
    <dgm:cxn modelId="{B0C39B2F-5C64-4751-9A78-BFB572E40311}" type="presParOf" srcId="{6C0AB8FD-9F21-4257-9FF2-77E3962E152B}" destId="{05A23052-036A-4289-B77F-D52F568FB4FE}" srcOrd="0" destOrd="0" presId="urn:microsoft.com/office/officeart/2005/8/layout/orgChart1"/>
    <dgm:cxn modelId="{5A185D81-C3FE-44CE-8B15-22E9DFBEF219}" type="presParOf" srcId="{05A23052-036A-4289-B77F-D52F568FB4FE}" destId="{7263EC49-DE0F-4E96-A83A-1BEE780883F5}" srcOrd="0" destOrd="0" presId="urn:microsoft.com/office/officeart/2005/8/layout/orgChart1"/>
    <dgm:cxn modelId="{3D2919D2-CF57-40F5-B154-FDC8388D0FE6}" type="presParOf" srcId="{05A23052-036A-4289-B77F-D52F568FB4FE}" destId="{7A0C8664-01EC-45AC-B23A-FEFEB50F9C94}" srcOrd="1" destOrd="0" presId="urn:microsoft.com/office/officeart/2005/8/layout/orgChart1"/>
    <dgm:cxn modelId="{583A121C-B1AB-4800-956D-D2D3ADC0C880}" type="presParOf" srcId="{6C0AB8FD-9F21-4257-9FF2-77E3962E152B}" destId="{226B84AC-A298-4F8C-8636-ACDCBFBC0458}" srcOrd="1" destOrd="0" presId="urn:microsoft.com/office/officeart/2005/8/layout/orgChart1"/>
    <dgm:cxn modelId="{4DA909F9-1CDA-417D-AA16-8ED4663659CD}" type="presParOf" srcId="{6C0AB8FD-9F21-4257-9FF2-77E3962E152B}" destId="{9D17A43B-834F-427C-BB49-CEC37856C3CE}" srcOrd="2" destOrd="0" presId="urn:microsoft.com/office/officeart/2005/8/layout/orgChart1"/>
    <dgm:cxn modelId="{3C58F4B9-1F5D-487F-BC6E-C3EDCA02ADE4}" type="presParOf" srcId="{7702F8C0-40F5-44DF-8F71-74C732DAE54F}" destId="{6E7EFF2C-72B7-40E2-B491-432DE2B1CFFB}" srcOrd="2" destOrd="0" presId="urn:microsoft.com/office/officeart/2005/8/layout/orgChart1"/>
    <dgm:cxn modelId="{24CA306E-CAD4-481B-9938-C428E745DF99}" type="presParOf" srcId="{7702F8C0-40F5-44DF-8F71-74C732DAE54F}" destId="{FDF01258-8C81-4B65-B9BA-0CED81485ED7}" srcOrd="3" destOrd="0" presId="urn:microsoft.com/office/officeart/2005/8/layout/orgChart1"/>
    <dgm:cxn modelId="{FBE066FB-8461-4D62-9BEE-EDFA99694A62}" type="presParOf" srcId="{FDF01258-8C81-4B65-B9BA-0CED81485ED7}" destId="{14FCBBA5-BC4A-41D6-9C8F-27929D8DDBDE}" srcOrd="0" destOrd="0" presId="urn:microsoft.com/office/officeart/2005/8/layout/orgChart1"/>
    <dgm:cxn modelId="{87E92504-4AF0-4C44-9382-B9A74298C16E}" type="presParOf" srcId="{14FCBBA5-BC4A-41D6-9C8F-27929D8DDBDE}" destId="{E9CB5B95-4618-40A3-8AEA-9E9FC829FB9E}" srcOrd="0" destOrd="0" presId="urn:microsoft.com/office/officeart/2005/8/layout/orgChart1"/>
    <dgm:cxn modelId="{9C8F4CAE-06F3-4D6D-A88D-B81253226D0C}" type="presParOf" srcId="{14FCBBA5-BC4A-41D6-9C8F-27929D8DDBDE}" destId="{E55A2FFD-8DE5-4398-8D58-D90A04392801}" srcOrd="1" destOrd="0" presId="urn:microsoft.com/office/officeart/2005/8/layout/orgChart1"/>
    <dgm:cxn modelId="{7B4B4E3F-71B9-40AC-B804-597EB89FBB1C}" type="presParOf" srcId="{FDF01258-8C81-4B65-B9BA-0CED81485ED7}" destId="{F7ED7462-8976-4BF2-9BDD-153B52D3F0A8}" srcOrd="1" destOrd="0" presId="urn:microsoft.com/office/officeart/2005/8/layout/orgChart1"/>
    <dgm:cxn modelId="{CD9F1D37-325A-46EA-B048-031083F80D6F}" type="presParOf" srcId="{FDF01258-8C81-4B65-B9BA-0CED81485ED7}" destId="{94706097-EB97-414A-930F-F92B0037FC94}" srcOrd="2" destOrd="0" presId="urn:microsoft.com/office/officeart/2005/8/layout/orgChart1"/>
    <dgm:cxn modelId="{D7487C88-F75E-4468-86B7-E1E79D9D6446}" type="presParOf" srcId="{7702F8C0-40F5-44DF-8F71-74C732DAE54F}" destId="{9BF54C32-B20D-4FA0-AA67-0EF3425F43F0}" srcOrd="4" destOrd="0" presId="urn:microsoft.com/office/officeart/2005/8/layout/orgChart1"/>
    <dgm:cxn modelId="{6A49BB66-FA8C-4506-A41D-6FF7A44BCF82}" type="presParOf" srcId="{7702F8C0-40F5-44DF-8F71-74C732DAE54F}" destId="{94484669-3D75-41DD-B471-762BD919A41A}" srcOrd="5" destOrd="0" presId="urn:microsoft.com/office/officeart/2005/8/layout/orgChart1"/>
    <dgm:cxn modelId="{64E2041E-D799-4A85-97A1-E08A75EA9131}" type="presParOf" srcId="{94484669-3D75-41DD-B471-762BD919A41A}" destId="{9950248D-117D-4DEB-A9EB-C6AD397C1F27}" srcOrd="0" destOrd="0" presId="urn:microsoft.com/office/officeart/2005/8/layout/orgChart1"/>
    <dgm:cxn modelId="{EFB14CE2-36D3-4513-ADE6-DCA9EE0C3808}" type="presParOf" srcId="{9950248D-117D-4DEB-A9EB-C6AD397C1F27}" destId="{EC0A71A0-FB1E-4CCA-AFCB-0B99F9CBD734}" srcOrd="0" destOrd="0" presId="urn:microsoft.com/office/officeart/2005/8/layout/orgChart1"/>
    <dgm:cxn modelId="{0E5DA840-9413-4806-8095-978C8165B439}" type="presParOf" srcId="{9950248D-117D-4DEB-A9EB-C6AD397C1F27}" destId="{46E789DA-145E-4DAD-ADBC-E46522A3F07F}" srcOrd="1" destOrd="0" presId="urn:microsoft.com/office/officeart/2005/8/layout/orgChart1"/>
    <dgm:cxn modelId="{19B92AAC-0206-49AC-8A34-2DA2B71498D5}" type="presParOf" srcId="{94484669-3D75-41DD-B471-762BD919A41A}" destId="{ECD24530-821A-4DF6-B527-CD187B7C40D8}" srcOrd="1" destOrd="0" presId="urn:microsoft.com/office/officeart/2005/8/layout/orgChart1"/>
    <dgm:cxn modelId="{A6724706-6CDC-4AE4-9EFE-F0395365AF1E}" type="presParOf" srcId="{94484669-3D75-41DD-B471-762BD919A41A}" destId="{9BDC3ED0-4D77-4C61-A39D-42F0C2C9A28C}" srcOrd="2" destOrd="0" presId="urn:microsoft.com/office/officeart/2005/8/layout/orgChart1"/>
    <dgm:cxn modelId="{4DE045E5-E700-463A-8A67-ABBB1FB07E19}" type="presParOf" srcId="{2D5CFA1A-E23C-40C3-8FDB-CDEFCDB4504C}" destId="{60E90360-2E9C-4ACB-9610-983FF31351A9}" srcOrd="2" destOrd="0" presId="urn:microsoft.com/office/officeart/2005/8/layout/orgChart1"/>
    <dgm:cxn modelId="{077F901F-46AD-4F49-9D86-F68993BA2639}" type="presParOf" srcId="{60E90360-2E9C-4ACB-9610-983FF31351A9}" destId="{214505F7-B146-42A0-81D8-D771A816E59A}" srcOrd="0" destOrd="0" presId="urn:microsoft.com/office/officeart/2005/8/layout/orgChart1"/>
    <dgm:cxn modelId="{AB7F225E-4C54-4644-B85A-EE911281796F}" type="presParOf" srcId="{60E90360-2E9C-4ACB-9610-983FF31351A9}" destId="{5A72389C-C8F4-4B2D-B98E-0D1A50A2769C}" srcOrd="1" destOrd="0" presId="urn:microsoft.com/office/officeart/2005/8/layout/orgChart1"/>
    <dgm:cxn modelId="{E91B5049-B978-40F3-9F53-FF7BE1FC55B8}" type="presParOf" srcId="{5A72389C-C8F4-4B2D-B98E-0D1A50A2769C}" destId="{EBFE7DEF-79BA-46ED-8172-9F6AD1C95ED9}" srcOrd="0" destOrd="0" presId="urn:microsoft.com/office/officeart/2005/8/layout/orgChart1"/>
    <dgm:cxn modelId="{FCAEFD83-139F-4185-8DC5-7512586D9F43}" type="presParOf" srcId="{EBFE7DEF-79BA-46ED-8172-9F6AD1C95ED9}" destId="{662FAD70-0A97-4EC6-AFD4-5DC6BB93AA7E}" srcOrd="0" destOrd="0" presId="urn:microsoft.com/office/officeart/2005/8/layout/orgChart1"/>
    <dgm:cxn modelId="{BBCD6204-02DC-4154-BE55-B7AE24004092}" type="presParOf" srcId="{EBFE7DEF-79BA-46ED-8172-9F6AD1C95ED9}" destId="{2A39D8C8-E915-42B5-B6F4-B48388F9A6BC}" srcOrd="1" destOrd="0" presId="urn:microsoft.com/office/officeart/2005/8/layout/orgChart1"/>
    <dgm:cxn modelId="{245D1922-FB4A-4053-950D-A407B1DC425F}" type="presParOf" srcId="{5A72389C-C8F4-4B2D-B98E-0D1A50A2769C}" destId="{FFC136CB-0039-451A-8A93-0F3E0F12C995}" srcOrd="1" destOrd="0" presId="urn:microsoft.com/office/officeart/2005/8/layout/orgChart1"/>
    <dgm:cxn modelId="{6CB0AEE5-4493-427F-822A-8195D455AD5E}" type="presParOf" srcId="{5A72389C-C8F4-4B2D-B98E-0D1A50A2769C}" destId="{4451A587-FCC2-4AAF-B5AB-5F529EBA5AA8}" srcOrd="2" destOrd="0" presId="urn:microsoft.com/office/officeart/2005/8/layout/orgChart1"/>
    <dgm:cxn modelId="{8AD2AE26-43DD-4401-9FF1-AD70740A00B6}" type="presParOf" srcId="{60E90360-2E9C-4ACB-9610-983FF31351A9}" destId="{61B0764F-9F88-4A76-BDE6-3034D845CF13}" srcOrd="2" destOrd="0" presId="urn:microsoft.com/office/officeart/2005/8/layout/orgChart1"/>
    <dgm:cxn modelId="{38214332-48AC-4C4A-8772-113C8320142B}" type="presParOf" srcId="{60E90360-2E9C-4ACB-9610-983FF31351A9}" destId="{BB1A4C67-8682-416D-8CC6-9112608ECF8B}" srcOrd="3" destOrd="0" presId="urn:microsoft.com/office/officeart/2005/8/layout/orgChart1"/>
    <dgm:cxn modelId="{A9D1E26C-2CFD-404B-AAA5-070B33084BEF}" type="presParOf" srcId="{BB1A4C67-8682-416D-8CC6-9112608ECF8B}" destId="{3432F95F-D6A0-4437-95B7-05E04D849B5F}" srcOrd="0" destOrd="0" presId="urn:microsoft.com/office/officeart/2005/8/layout/orgChart1"/>
    <dgm:cxn modelId="{8E3CBFC6-62A0-40AA-8591-826C7E4F3C2E}" type="presParOf" srcId="{3432F95F-D6A0-4437-95B7-05E04D849B5F}" destId="{F80F7395-4E01-43A6-80EA-5C18E8B30AF1}" srcOrd="0" destOrd="0" presId="urn:microsoft.com/office/officeart/2005/8/layout/orgChart1"/>
    <dgm:cxn modelId="{B5F0E2C3-871E-41AF-B0F6-33E8B677C6B2}" type="presParOf" srcId="{3432F95F-D6A0-4437-95B7-05E04D849B5F}" destId="{209A91B3-56B7-4FC9-A39E-A60B8B2331A7}" srcOrd="1" destOrd="0" presId="urn:microsoft.com/office/officeart/2005/8/layout/orgChart1"/>
    <dgm:cxn modelId="{491E060B-E197-416A-814D-06DBB9987436}" type="presParOf" srcId="{BB1A4C67-8682-416D-8CC6-9112608ECF8B}" destId="{1952E138-655D-4AEA-B3FE-43C064B090BF}" srcOrd="1" destOrd="0" presId="urn:microsoft.com/office/officeart/2005/8/layout/orgChart1"/>
    <dgm:cxn modelId="{5DD9ACFD-9162-4835-88DD-A238C86DC783}" type="presParOf" srcId="{BB1A4C67-8682-416D-8CC6-9112608ECF8B}" destId="{B40135D0-1B6D-4C89-AC20-6E9324D04AFA}" srcOrd="2" destOrd="0" presId="urn:microsoft.com/office/officeart/2005/8/layout/orgChart1"/>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F6493F8-12E2-42A3-9ABB-35355B4D96A3}" type="doc">
      <dgm:prSet loTypeId="urn:microsoft.com/office/officeart/2005/8/layout/venn1" loCatId="relationship" qsTypeId="urn:microsoft.com/office/officeart/2005/8/quickstyle/simple1" qsCatId="simple" csTypeId="urn:microsoft.com/office/officeart/2005/8/colors/accent1_2" csCatId="accent1" phldr="1"/>
      <dgm:spPr/>
    </dgm:pt>
    <dgm:pt modelId="{8712433D-E668-419C-B9D3-6D8CA4165165}" type="pres">
      <dgm:prSet presAssocID="{1F6493F8-12E2-42A3-9ABB-35355B4D96A3}" presName="compositeShape" presStyleCnt="0">
        <dgm:presLayoutVars>
          <dgm:chMax val="7"/>
          <dgm:dir/>
          <dgm:resizeHandles val="exact"/>
        </dgm:presLayoutVars>
      </dgm:prSet>
      <dgm:spPr/>
    </dgm:pt>
  </dgm:ptLst>
  <dgm:cxnLst>
    <dgm:cxn modelId="{D5B23D5C-36C5-4C90-9037-93CD317E4CD5}" type="presOf" srcId="{1F6493F8-12E2-42A3-9ABB-35355B4D96A3}" destId="{8712433D-E668-419C-B9D3-6D8CA4165165}" srcOrd="0" destOrd="0" presId="urn:microsoft.com/office/officeart/2005/8/layout/venn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476FD1-E5D1-4E52-AD12-C7507853A47C}">
      <dsp:nvSpPr>
        <dsp:cNvPr id="0" name=""/>
        <dsp:cNvSpPr/>
      </dsp:nvSpPr>
      <dsp:spPr>
        <a:xfrm rot="2562291">
          <a:off x="2007941" y="2647188"/>
          <a:ext cx="572847" cy="53701"/>
        </a:xfrm>
        <a:custGeom>
          <a:avLst/>
          <a:gdLst/>
          <a:ahLst/>
          <a:cxnLst/>
          <a:rect l="0" t="0" r="0" b="0"/>
          <a:pathLst>
            <a:path>
              <a:moveTo>
                <a:pt x="0" y="26850"/>
              </a:moveTo>
              <a:lnTo>
                <a:pt x="572847" y="2685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883E6A-AB90-48E1-9336-2352536998C7}">
      <dsp:nvSpPr>
        <dsp:cNvPr id="0" name=""/>
        <dsp:cNvSpPr/>
      </dsp:nvSpPr>
      <dsp:spPr>
        <a:xfrm>
          <a:off x="2083884" y="1865449"/>
          <a:ext cx="636967" cy="53701"/>
        </a:xfrm>
        <a:custGeom>
          <a:avLst/>
          <a:gdLst/>
          <a:ahLst/>
          <a:cxnLst/>
          <a:rect l="0" t="0" r="0" b="0"/>
          <a:pathLst>
            <a:path>
              <a:moveTo>
                <a:pt x="0" y="26850"/>
              </a:moveTo>
              <a:lnTo>
                <a:pt x="636967" y="2685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D59D3C-25A5-41AD-A394-DB54B62DB579}">
      <dsp:nvSpPr>
        <dsp:cNvPr id="0" name=""/>
        <dsp:cNvSpPr/>
      </dsp:nvSpPr>
      <dsp:spPr>
        <a:xfrm rot="19037709">
          <a:off x="2007941" y="1083710"/>
          <a:ext cx="572847" cy="53701"/>
        </a:xfrm>
        <a:custGeom>
          <a:avLst/>
          <a:gdLst/>
          <a:ahLst/>
          <a:cxnLst/>
          <a:rect l="0" t="0" r="0" b="0"/>
          <a:pathLst>
            <a:path>
              <a:moveTo>
                <a:pt x="0" y="26850"/>
              </a:moveTo>
              <a:lnTo>
                <a:pt x="572847" y="2685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E6305E-33DD-4B22-98F9-7FE904EE2D15}">
      <dsp:nvSpPr>
        <dsp:cNvPr id="0" name=""/>
        <dsp:cNvSpPr/>
      </dsp:nvSpPr>
      <dsp:spPr>
        <a:xfrm>
          <a:off x="533405" y="990598"/>
          <a:ext cx="1818679" cy="1818679"/>
        </a:xfrm>
        <a:prstGeom prst="ellipse">
          <a:avLst/>
        </a:prstGeom>
        <a:blipFill rotWithShape="0">
          <a:blip xmlns:r="http://schemas.openxmlformats.org/officeDocument/2006/relationships" r:embed="rId1"/>
          <a:stretch>
            <a:fillRect/>
          </a:stretch>
        </a:blip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B195B4-B182-4D1B-B14E-25F02296B22A}">
      <dsp:nvSpPr>
        <dsp:cNvPr id="0" name=""/>
        <dsp:cNvSpPr/>
      </dsp:nvSpPr>
      <dsp:spPr>
        <a:xfrm>
          <a:off x="2360182" y="658"/>
          <a:ext cx="1091207" cy="1091207"/>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 Corporate Trainers</a:t>
          </a:r>
          <a:endParaRPr lang="en-US" sz="1100" kern="1200" dirty="0"/>
        </a:p>
      </dsp:txBody>
      <dsp:txXfrm>
        <a:off x="2360182" y="658"/>
        <a:ext cx="1091207" cy="1091207"/>
      </dsp:txXfrm>
    </dsp:sp>
    <dsp:sp modelId="{07098B98-B52F-4C67-B806-421550638B0A}">
      <dsp:nvSpPr>
        <dsp:cNvPr id="0" name=""/>
        <dsp:cNvSpPr/>
      </dsp:nvSpPr>
      <dsp:spPr>
        <a:xfrm>
          <a:off x="3560511" y="658"/>
          <a:ext cx="1636811" cy="1091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Trainers have 2-5 years of employment in their position</a:t>
          </a:r>
          <a:endParaRPr lang="en-US" sz="1200" kern="1200" dirty="0"/>
        </a:p>
        <a:p>
          <a:pPr marL="114300" lvl="1" indent="-114300" algn="l" defTabSz="533400">
            <a:lnSpc>
              <a:spcPct val="90000"/>
            </a:lnSpc>
            <a:spcBef>
              <a:spcPct val="0"/>
            </a:spcBef>
            <a:spcAft>
              <a:spcPct val="15000"/>
            </a:spcAft>
            <a:buChar char="••"/>
          </a:pPr>
          <a:r>
            <a:rPr lang="en-US" sz="1200" kern="1200" dirty="0" smtClean="0"/>
            <a:t>Multi-Ethnic</a:t>
          </a:r>
          <a:endParaRPr lang="en-US" sz="1200" kern="1200" dirty="0"/>
        </a:p>
        <a:p>
          <a:pPr marL="114300" lvl="1" indent="-114300" algn="l" defTabSz="533400">
            <a:lnSpc>
              <a:spcPct val="90000"/>
            </a:lnSpc>
            <a:spcBef>
              <a:spcPct val="0"/>
            </a:spcBef>
            <a:spcAft>
              <a:spcPct val="15000"/>
            </a:spcAft>
            <a:buChar char="••"/>
          </a:pPr>
          <a:r>
            <a:rPr lang="en-US" sz="1200" kern="1200" dirty="0" smtClean="0"/>
            <a:t>Age 35-55</a:t>
          </a:r>
          <a:endParaRPr lang="en-US" sz="1200" kern="1200" dirty="0"/>
        </a:p>
        <a:p>
          <a:pPr marL="114300" lvl="1" indent="-114300" algn="l" defTabSz="533400">
            <a:lnSpc>
              <a:spcPct val="90000"/>
            </a:lnSpc>
            <a:spcBef>
              <a:spcPct val="0"/>
            </a:spcBef>
            <a:spcAft>
              <a:spcPct val="15000"/>
            </a:spcAft>
            <a:buChar char="••"/>
          </a:pPr>
          <a:r>
            <a:rPr lang="en-US" sz="1200" kern="1200" dirty="0" smtClean="0"/>
            <a:t>Male &amp; Female</a:t>
          </a:r>
          <a:endParaRPr lang="en-US" sz="1200" kern="1200" dirty="0"/>
        </a:p>
        <a:p>
          <a:pPr marL="114300" lvl="1" indent="-114300" algn="l" defTabSz="533400">
            <a:lnSpc>
              <a:spcPct val="90000"/>
            </a:lnSpc>
            <a:spcBef>
              <a:spcPct val="0"/>
            </a:spcBef>
            <a:spcAft>
              <a:spcPct val="15000"/>
            </a:spcAft>
            <a:buChar char="••"/>
          </a:pPr>
          <a:endParaRPr lang="en-US" sz="1200" kern="1200" dirty="0"/>
        </a:p>
      </dsp:txBody>
      <dsp:txXfrm>
        <a:off x="3560511" y="658"/>
        <a:ext cx="1636811" cy="1091207"/>
      </dsp:txXfrm>
    </dsp:sp>
    <dsp:sp modelId="{E9D7B28F-64B8-45E2-A80C-A94AA246CFCC}">
      <dsp:nvSpPr>
        <dsp:cNvPr id="0" name=""/>
        <dsp:cNvSpPr/>
      </dsp:nvSpPr>
      <dsp:spPr>
        <a:xfrm>
          <a:off x="2720852" y="1346696"/>
          <a:ext cx="1091207" cy="1091207"/>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Skills &amp; Knowledge</a:t>
          </a:r>
          <a:endParaRPr lang="en-US" sz="1100" kern="1200" dirty="0"/>
        </a:p>
      </dsp:txBody>
      <dsp:txXfrm>
        <a:off x="2720852" y="1346696"/>
        <a:ext cx="1091207" cy="1091207"/>
      </dsp:txXfrm>
    </dsp:sp>
    <dsp:sp modelId="{7309ED58-FFF1-4300-8901-4A41710B7504}">
      <dsp:nvSpPr>
        <dsp:cNvPr id="0" name=""/>
        <dsp:cNvSpPr/>
      </dsp:nvSpPr>
      <dsp:spPr>
        <a:xfrm>
          <a:off x="3921181" y="1346696"/>
          <a:ext cx="1636811" cy="1091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Training in Synchronous Environment</a:t>
          </a:r>
          <a:endParaRPr lang="en-US" sz="1200" kern="1200" dirty="0"/>
        </a:p>
        <a:p>
          <a:pPr marL="114300" lvl="1" indent="-114300" algn="l" defTabSz="533400">
            <a:lnSpc>
              <a:spcPct val="90000"/>
            </a:lnSpc>
            <a:spcBef>
              <a:spcPct val="0"/>
            </a:spcBef>
            <a:spcAft>
              <a:spcPct val="15000"/>
            </a:spcAft>
            <a:buChar char="••"/>
          </a:pPr>
          <a:r>
            <a:rPr lang="en-US" sz="1200" kern="1200" dirty="0" smtClean="0"/>
            <a:t>Experienced with technology </a:t>
          </a:r>
          <a:endParaRPr lang="en-US" sz="1200" kern="1200" dirty="0"/>
        </a:p>
        <a:p>
          <a:pPr marL="114300" lvl="1" indent="-114300" algn="l" defTabSz="533400">
            <a:lnSpc>
              <a:spcPct val="90000"/>
            </a:lnSpc>
            <a:spcBef>
              <a:spcPct val="0"/>
            </a:spcBef>
            <a:spcAft>
              <a:spcPct val="15000"/>
            </a:spcAft>
            <a:buChar char="••"/>
          </a:pPr>
          <a:r>
            <a:rPr lang="en-US" sz="1200" kern="1200" dirty="0" smtClean="0"/>
            <a:t>Experienced with Social Media</a:t>
          </a:r>
          <a:endParaRPr lang="en-US" sz="1200" kern="1200" dirty="0"/>
        </a:p>
      </dsp:txBody>
      <dsp:txXfrm>
        <a:off x="3921181" y="1346696"/>
        <a:ext cx="1636811" cy="1091207"/>
      </dsp:txXfrm>
    </dsp:sp>
    <dsp:sp modelId="{B5993798-9C89-4C22-9B8A-AFAC63C5D448}">
      <dsp:nvSpPr>
        <dsp:cNvPr id="0" name=""/>
        <dsp:cNvSpPr/>
      </dsp:nvSpPr>
      <dsp:spPr>
        <a:xfrm>
          <a:off x="2360182" y="2692733"/>
          <a:ext cx="1091207" cy="1091207"/>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Experience</a:t>
          </a:r>
          <a:endParaRPr lang="en-US" sz="1100" kern="1200" dirty="0"/>
        </a:p>
      </dsp:txBody>
      <dsp:txXfrm>
        <a:off x="2360182" y="2692733"/>
        <a:ext cx="1091207" cy="1091207"/>
      </dsp:txXfrm>
    </dsp:sp>
    <dsp:sp modelId="{34F1C41E-A028-48A2-B034-AFAE4C83CD74}">
      <dsp:nvSpPr>
        <dsp:cNvPr id="0" name=""/>
        <dsp:cNvSpPr/>
      </dsp:nvSpPr>
      <dsp:spPr>
        <a:xfrm>
          <a:off x="3560511" y="2692733"/>
          <a:ext cx="1636811" cy="1091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Training 1-25 learners</a:t>
          </a:r>
          <a:endParaRPr lang="en-US" sz="1200" kern="1200" dirty="0"/>
        </a:p>
        <a:p>
          <a:pPr marL="114300" lvl="1" indent="-114300" algn="l" defTabSz="533400">
            <a:lnSpc>
              <a:spcPct val="90000"/>
            </a:lnSpc>
            <a:spcBef>
              <a:spcPct val="0"/>
            </a:spcBef>
            <a:spcAft>
              <a:spcPct val="15000"/>
            </a:spcAft>
            <a:buChar char="••"/>
          </a:pPr>
          <a:r>
            <a:rPr lang="en-US" sz="1200" kern="1200" dirty="0" smtClean="0"/>
            <a:t>Face-to-face training</a:t>
          </a:r>
          <a:endParaRPr lang="en-US" sz="1200" kern="1200" dirty="0"/>
        </a:p>
        <a:p>
          <a:pPr marL="114300" lvl="1" indent="-114300" algn="l" defTabSz="533400">
            <a:lnSpc>
              <a:spcPct val="90000"/>
            </a:lnSpc>
            <a:spcBef>
              <a:spcPct val="0"/>
            </a:spcBef>
            <a:spcAft>
              <a:spcPct val="15000"/>
            </a:spcAft>
            <a:buChar char="••"/>
          </a:pPr>
          <a:r>
            <a:rPr lang="en-US" sz="1200" kern="1200" dirty="0" smtClean="0"/>
            <a:t>Novice distance teaching</a:t>
          </a:r>
          <a:endParaRPr lang="en-US" sz="1200" kern="1200" dirty="0"/>
        </a:p>
      </dsp:txBody>
      <dsp:txXfrm>
        <a:off x="3560511" y="2692733"/>
        <a:ext cx="1636811" cy="109120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3E752E-291B-43BA-983A-188F651CDB78}">
      <dsp:nvSpPr>
        <dsp:cNvPr id="0" name=""/>
        <dsp:cNvSpPr/>
      </dsp:nvSpPr>
      <dsp:spPr>
        <a:xfrm>
          <a:off x="0" y="0"/>
          <a:ext cx="6096000" cy="781200"/>
        </a:xfrm>
        <a:prstGeom prst="rect">
          <a:avLst/>
        </a:prstGeom>
        <a:solidFill>
          <a:schemeClr val="lt1">
            <a:alpha val="90000"/>
            <a:hueOff val="0"/>
            <a:satOff val="0"/>
            <a:lumOff val="0"/>
            <a:alphaOff val="0"/>
          </a:schemeClr>
        </a:solidFill>
        <a:ln w="400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0684E3-4AD1-4DA5-9FBA-1C40C3A0A29A}">
      <dsp:nvSpPr>
        <dsp:cNvPr id="0" name=""/>
        <dsp:cNvSpPr/>
      </dsp:nvSpPr>
      <dsp:spPr>
        <a:xfrm>
          <a:off x="304800" y="6459"/>
          <a:ext cx="4267200" cy="915120"/>
        </a:xfrm>
        <a:prstGeom prst="roundRect">
          <a:avLst/>
        </a:prstGeom>
        <a:solidFill>
          <a:schemeClr val="accent4">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89000">
            <a:lnSpc>
              <a:spcPct val="90000"/>
            </a:lnSpc>
            <a:spcBef>
              <a:spcPct val="0"/>
            </a:spcBef>
            <a:spcAft>
              <a:spcPct val="35000"/>
            </a:spcAft>
          </a:pPr>
          <a:r>
            <a:rPr lang="en-US" sz="2000" kern="1200" dirty="0" smtClean="0">
              <a:solidFill>
                <a:schemeClr val="accent1"/>
              </a:solidFill>
            </a:rPr>
            <a:t>To move beyond visitor to novice facilitator by the end of training.</a:t>
          </a:r>
          <a:endParaRPr lang="en-US" sz="2000" kern="1200" dirty="0">
            <a:solidFill>
              <a:schemeClr val="accent1"/>
            </a:solidFill>
          </a:endParaRPr>
        </a:p>
      </dsp:txBody>
      <dsp:txXfrm>
        <a:off x="304800" y="6459"/>
        <a:ext cx="4267200" cy="915120"/>
      </dsp:txXfrm>
    </dsp:sp>
    <dsp:sp modelId="{29467666-2804-4250-82C3-3380978E5E1B}">
      <dsp:nvSpPr>
        <dsp:cNvPr id="0" name=""/>
        <dsp:cNvSpPr/>
      </dsp:nvSpPr>
      <dsp:spPr>
        <a:xfrm>
          <a:off x="0" y="1870179"/>
          <a:ext cx="6096000" cy="781200"/>
        </a:xfrm>
        <a:prstGeom prst="rect">
          <a:avLst/>
        </a:prstGeom>
        <a:solidFill>
          <a:schemeClr val="lt1">
            <a:alpha val="90000"/>
            <a:hueOff val="0"/>
            <a:satOff val="0"/>
            <a:lumOff val="0"/>
            <a:alphaOff val="0"/>
          </a:schemeClr>
        </a:solidFill>
        <a:ln w="40000" cap="flat" cmpd="sng" algn="ctr">
          <a:solidFill>
            <a:schemeClr val="accent4">
              <a:hueOff val="8617942"/>
              <a:satOff val="-21801"/>
              <a:lumOff val="980"/>
              <a:alphaOff val="0"/>
            </a:schemeClr>
          </a:solidFill>
          <a:prstDash val="solid"/>
        </a:ln>
        <a:effectLst/>
      </dsp:spPr>
      <dsp:style>
        <a:lnRef idx="2">
          <a:scrgbClr r="0" g="0" b="0"/>
        </a:lnRef>
        <a:fillRef idx="1">
          <a:scrgbClr r="0" g="0" b="0"/>
        </a:fillRef>
        <a:effectRef idx="0">
          <a:scrgbClr r="0" g="0" b="0"/>
        </a:effectRef>
        <a:fontRef idx="minor"/>
      </dsp:style>
    </dsp:sp>
    <dsp:sp modelId="{95CE3015-A706-4F60-96E0-9DCADAECCDAB}">
      <dsp:nvSpPr>
        <dsp:cNvPr id="0" name=""/>
        <dsp:cNvSpPr/>
      </dsp:nvSpPr>
      <dsp:spPr>
        <a:xfrm>
          <a:off x="304800" y="1412619"/>
          <a:ext cx="4267200" cy="915120"/>
        </a:xfrm>
        <a:prstGeom prst="roundRect">
          <a:avLst/>
        </a:prstGeom>
        <a:solidFill>
          <a:schemeClr val="accent4">
            <a:hueOff val="8617942"/>
            <a:satOff val="-21801"/>
            <a:lumOff val="98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89000">
            <a:lnSpc>
              <a:spcPct val="90000"/>
            </a:lnSpc>
            <a:spcBef>
              <a:spcPct val="0"/>
            </a:spcBef>
            <a:spcAft>
              <a:spcPct val="35000"/>
            </a:spcAft>
          </a:pPr>
          <a:r>
            <a:rPr lang="en-US" sz="2000" kern="1200" dirty="0" smtClean="0">
              <a:solidFill>
                <a:schemeClr val="accent1"/>
              </a:solidFill>
            </a:rPr>
            <a:t>To navigate and implement technology for distance training.</a:t>
          </a:r>
          <a:endParaRPr lang="en-US" sz="2000" kern="1200" dirty="0">
            <a:solidFill>
              <a:schemeClr val="accent1"/>
            </a:solidFill>
          </a:endParaRPr>
        </a:p>
      </dsp:txBody>
      <dsp:txXfrm>
        <a:off x="304800" y="1412619"/>
        <a:ext cx="4267200" cy="915120"/>
      </dsp:txXfrm>
    </dsp:sp>
    <dsp:sp modelId="{22008F4F-A2AF-4A65-9328-ECF9302071FF}">
      <dsp:nvSpPr>
        <dsp:cNvPr id="0" name=""/>
        <dsp:cNvSpPr/>
      </dsp:nvSpPr>
      <dsp:spPr>
        <a:xfrm>
          <a:off x="0" y="3276340"/>
          <a:ext cx="6096000" cy="781200"/>
        </a:xfrm>
        <a:prstGeom prst="rect">
          <a:avLst/>
        </a:prstGeom>
        <a:solidFill>
          <a:schemeClr val="lt1">
            <a:alpha val="90000"/>
            <a:hueOff val="0"/>
            <a:satOff val="0"/>
            <a:lumOff val="0"/>
            <a:alphaOff val="0"/>
          </a:schemeClr>
        </a:solidFill>
        <a:ln w="40000" cap="flat" cmpd="sng" algn="ctr">
          <a:solidFill>
            <a:schemeClr val="accent4">
              <a:hueOff val="17235884"/>
              <a:satOff val="-43603"/>
              <a:lumOff val="1960"/>
              <a:alphaOff val="0"/>
            </a:schemeClr>
          </a:solidFill>
          <a:prstDash val="solid"/>
        </a:ln>
        <a:effectLst/>
      </dsp:spPr>
      <dsp:style>
        <a:lnRef idx="2">
          <a:scrgbClr r="0" g="0" b="0"/>
        </a:lnRef>
        <a:fillRef idx="1">
          <a:scrgbClr r="0" g="0" b="0"/>
        </a:fillRef>
        <a:effectRef idx="0">
          <a:scrgbClr r="0" g="0" b="0"/>
        </a:effectRef>
        <a:fontRef idx="minor"/>
      </dsp:style>
    </dsp:sp>
    <dsp:sp modelId="{685A3AB8-6B2D-4550-BBE2-891DF81383B0}">
      <dsp:nvSpPr>
        <dsp:cNvPr id="0" name=""/>
        <dsp:cNvSpPr/>
      </dsp:nvSpPr>
      <dsp:spPr>
        <a:xfrm>
          <a:off x="457200" y="2946402"/>
          <a:ext cx="4267200" cy="915120"/>
        </a:xfrm>
        <a:prstGeom prst="roundRect">
          <a:avLst/>
        </a:prstGeom>
        <a:solidFill>
          <a:schemeClr val="accent4">
            <a:hueOff val="17235884"/>
            <a:satOff val="-43603"/>
            <a:lumOff val="196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89000">
            <a:lnSpc>
              <a:spcPct val="90000"/>
            </a:lnSpc>
            <a:spcBef>
              <a:spcPct val="0"/>
            </a:spcBef>
            <a:spcAft>
              <a:spcPct val="35000"/>
            </a:spcAft>
          </a:pPr>
          <a:r>
            <a:rPr lang="en-US" sz="2000" kern="1200" dirty="0" smtClean="0">
              <a:solidFill>
                <a:schemeClr val="accent1"/>
              </a:solidFill>
            </a:rPr>
            <a:t>To model effective communication in a distance learning environment.</a:t>
          </a:r>
          <a:endParaRPr lang="en-US" sz="2000" kern="1200" dirty="0">
            <a:solidFill>
              <a:schemeClr val="accent1"/>
            </a:solidFill>
          </a:endParaRPr>
        </a:p>
      </dsp:txBody>
      <dsp:txXfrm>
        <a:off x="457200" y="2946402"/>
        <a:ext cx="4267200" cy="91512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0D48D1-E5BF-47D0-941B-C9062EC68DAF}">
      <dsp:nvSpPr>
        <dsp:cNvPr id="0" name=""/>
        <dsp:cNvSpPr/>
      </dsp:nvSpPr>
      <dsp:spPr>
        <a:xfrm rot="5400000">
          <a:off x="-212645" y="213284"/>
          <a:ext cx="1417637" cy="992346"/>
        </a:xfrm>
        <a:prstGeom prst="chevron">
          <a:avLst/>
        </a:prstGeom>
        <a:solidFill>
          <a:schemeClr val="accent4">
            <a:hueOff val="0"/>
            <a:satOff val="0"/>
            <a:lumOff val="0"/>
            <a:alphaOff val="0"/>
          </a:schemeClr>
        </a:solidFill>
        <a:ln w="400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Day 1</a:t>
          </a:r>
          <a:endParaRPr lang="en-US" sz="2900" kern="1200" dirty="0"/>
        </a:p>
      </dsp:txBody>
      <dsp:txXfrm rot="5400000">
        <a:off x="-212645" y="213284"/>
        <a:ext cx="1417637" cy="992346"/>
      </dsp:txXfrm>
    </dsp:sp>
    <dsp:sp modelId="{50633388-19D2-46F0-8E76-3D1E355421DD}">
      <dsp:nvSpPr>
        <dsp:cNvPr id="0" name=""/>
        <dsp:cNvSpPr/>
      </dsp:nvSpPr>
      <dsp:spPr>
        <a:xfrm rot="5400000">
          <a:off x="3045340" y="-2052355"/>
          <a:ext cx="921464" cy="5027453"/>
        </a:xfrm>
        <a:prstGeom prst="round2SameRect">
          <a:avLst/>
        </a:prstGeom>
        <a:solidFill>
          <a:schemeClr val="lt1">
            <a:alpha val="90000"/>
            <a:hueOff val="0"/>
            <a:satOff val="0"/>
            <a:lumOff val="0"/>
            <a:alphaOff val="0"/>
          </a:schemeClr>
        </a:solidFill>
        <a:ln w="400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chemeClr val="accent1"/>
              </a:solidFill>
            </a:rPr>
            <a:t>To  understand the concept of distance learning.</a:t>
          </a:r>
          <a:endParaRPr lang="en-US" sz="1600" kern="1200" dirty="0">
            <a:solidFill>
              <a:schemeClr val="accent1"/>
            </a:solidFill>
          </a:endParaRPr>
        </a:p>
      </dsp:txBody>
      <dsp:txXfrm rot="5400000">
        <a:off x="3045340" y="-2052355"/>
        <a:ext cx="921464" cy="5027453"/>
      </dsp:txXfrm>
    </dsp:sp>
    <dsp:sp modelId="{3797EB34-0428-4032-AD96-F0697AF4ED68}">
      <dsp:nvSpPr>
        <dsp:cNvPr id="0" name=""/>
        <dsp:cNvSpPr/>
      </dsp:nvSpPr>
      <dsp:spPr>
        <a:xfrm rot="5400000">
          <a:off x="-212645" y="1434226"/>
          <a:ext cx="1417637" cy="992346"/>
        </a:xfrm>
        <a:prstGeom prst="chevron">
          <a:avLst/>
        </a:prstGeom>
        <a:solidFill>
          <a:schemeClr val="accent4">
            <a:hueOff val="8617942"/>
            <a:satOff val="-21801"/>
            <a:lumOff val="980"/>
            <a:alphaOff val="0"/>
          </a:schemeClr>
        </a:solidFill>
        <a:ln w="40000" cap="flat" cmpd="sng" algn="ctr">
          <a:solidFill>
            <a:schemeClr val="accent4">
              <a:hueOff val="8617942"/>
              <a:satOff val="-21801"/>
              <a:lumOff val="98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Day 2</a:t>
          </a:r>
          <a:endParaRPr lang="en-US" sz="2900" kern="1200" dirty="0"/>
        </a:p>
      </dsp:txBody>
      <dsp:txXfrm rot="5400000">
        <a:off x="-212645" y="1434226"/>
        <a:ext cx="1417637" cy="992346"/>
      </dsp:txXfrm>
    </dsp:sp>
    <dsp:sp modelId="{0BE2461F-1165-4661-89A9-0F8EC09EA272}">
      <dsp:nvSpPr>
        <dsp:cNvPr id="0" name=""/>
        <dsp:cNvSpPr/>
      </dsp:nvSpPr>
      <dsp:spPr>
        <a:xfrm rot="5400000">
          <a:off x="3045340" y="-831413"/>
          <a:ext cx="921464" cy="5027453"/>
        </a:xfrm>
        <a:prstGeom prst="round2SameRect">
          <a:avLst/>
        </a:prstGeom>
        <a:solidFill>
          <a:schemeClr val="lt1">
            <a:alpha val="90000"/>
            <a:hueOff val="0"/>
            <a:satOff val="0"/>
            <a:lumOff val="0"/>
            <a:alphaOff val="0"/>
          </a:schemeClr>
        </a:solidFill>
        <a:ln w="40000" cap="flat" cmpd="sng" algn="ctr">
          <a:solidFill>
            <a:schemeClr val="accent4">
              <a:hueOff val="8617942"/>
              <a:satOff val="-21801"/>
              <a:lumOff val="98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chemeClr val="accent1"/>
              </a:solidFill>
            </a:rPr>
            <a:t>To understand the development and evaluation of facilitators distance learning skills.</a:t>
          </a:r>
          <a:endParaRPr lang="en-US" sz="1600" kern="1200" dirty="0">
            <a:solidFill>
              <a:schemeClr val="accent1"/>
            </a:solidFill>
          </a:endParaRPr>
        </a:p>
      </dsp:txBody>
      <dsp:txXfrm rot="5400000">
        <a:off x="3045340" y="-831413"/>
        <a:ext cx="921464" cy="5027453"/>
      </dsp:txXfrm>
    </dsp:sp>
    <dsp:sp modelId="{FDB8BB56-1C5C-40C1-9511-CF0F4E9F2F73}">
      <dsp:nvSpPr>
        <dsp:cNvPr id="0" name=""/>
        <dsp:cNvSpPr/>
      </dsp:nvSpPr>
      <dsp:spPr>
        <a:xfrm rot="5400000">
          <a:off x="-212645" y="2655169"/>
          <a:ext cx="1417637" cy="992346"/>
        </a:xfrm>
        <a:prstGeom prst="chevron">
          <a:avLst/>
        </a:prstGeom>
        <a:solidFill>
          <a:schemeClr val="accent4">
            <a:hueOff val="17235884"/>
            <a:satOff val="-43603"/>
            <a:lumOff val="1960"/>
            <a:alphaOff val="0"/>
          </a:schemeClr>
        </a:solidFill>
        <a:ln w="40000" cap="flat" cmpd="sng" algn="ctr">
          <a:solidFill>
            <a:schemeClr val="accent4">
              <a:hueOff val="17235884"/>
              <a:satOff val="-43603"/>
              <a:lumOff val="196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Day 3</a:t>
          </a:r>
          <a:endParaRPr lang="en-US" sz="2900" kern="1200" dirty="0"/>
        </a:p>
      </dsp:txBody>
      <dsp:txXfrm rot="5400000">
        <a:off x="-212645" y="2655169"/>
        <a:ext cx="1417637" cy="992346"/>
      </dsp:txXfrm>
    </dsp:sp>
    <dsp:sp modelId="{C6DC9A04-8FDD-48F1-AC6B-BFB27F4C90A4}">
      <dsp:nvSpPr>
        <dsp:cNvPr id="0" name=""/>
        <dsp:cNvSpPr/>
      </dsp:nvSpPr>
      <dsp:spPr>
        <a:xfrm rot="5400000">
          <a:off x="3043581" y="385410"/>
          <a:ext cx="921464" cy="5027453"/>
        </a:xfrm>
        <a:prstGeom prst="round2SameRect">
          <a:avLst/>
        </a:prstGeom>
        <a:solidFill>
          <a:schemeClr val="lt1">
            <a:alpha val="90000"/>
            <a:hueOff val="0"/>
            <a:satOff val="0"/>
            <a:lumOff val="0"/>
            <a:alphaOff val="0"/>
          </a:schemeClr>
        </a:solidFill>
        <a:ln w="40000" cap="flat" cmpd="sng" algn="ctr">
          <a:solidFill>
            <a:schemeClr val="accent4">
              <a:hueOff val="17235884"/>
              <a:satOff val="-43603"/>
              <a:lumOff val="196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chemeClr val="accent1"/>
              </a:solidFill>
            </a:rPr>
            <a:t>To identify classroom management challenges and provide resolutions.</a:t>
          </a:r>
          <a:endParaRPr lang="en-US" sz="1600" kern="1200" dirty="0">
            <a:solidFill>
              <a:schemeClr val="accent1"/>
            </a:solidFill>
          </a:endParaRPr>
        </a:p>
      </dsp:txBody>
      <dsp:txXfrm rot="5400000">
        <a:off x="3043581" y="385410"/>
        <a:ext cx="921464" cy="502745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892A54-8256-48E7-86F1-9D8A0A38BBF5}">
      <dsp:nvSpPr>
        <dsp:cNvPr id="0" name=""/>
        <dsp:cNvSpPr/>
      </dsp:nvSpPr>
      <dsp:spPr>
        <a:xfrm>
          <a:off x="1755580" y="559399"/>
          <a:ext cx="3727838" cy="3727838"/>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D137D4-EF47-4333-BB14-8B39F42851D5}">
      <dsp:nvSpPr>
        <dsp:cNvPr id="0" name=""/>
        <dsp:cNvSpPr/>
      </dsp:nvSpPr>
      <dsp:spPr>
        <a:xfrm>
          <a:off x="1755580" y="559399"/>
          <a:ext cx="3727838" cy="3727838"/>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C705B4-DFF6-43B4-8E31-70470842106B}">
      <dsp:nvSpPr>
        <dsp:cNvPr id="0" name=""/>
        <dsp:cNvSpPr/>
      </dsp:nvSpPr>
      <dsp:spPr>
        <a:xfrm>
          <a:off x="1755580" y="559399"/>
          <a:ext cx="3727838" cy="3727838"/>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B85DD1-08A8-4A9A-B0A5-FDA72F073EEA}">
      <dsp:nvSpPr>
        <dsp:cNvPr id="0" name=""/>
        <dsp:cNvSpPr/>
      </dsp:nvSpPr>
      <dsp:spPr>
        <a:xfrm>
          <a:off x="1755580" y="559399"/>
          <a:ext cx="3727838" cy="3727838"/>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FC6BAD8-39F6-4C1D-91F7-EB7A588A6322}">
      <dsp:nvSpPr>
        <dsp:cNvPr id="0" name=""/>
        <dsp:cNvSpPr/>
      </dsp:nvSpPr>
      <dsp:spPr>
        <a:xfrm>
          <a:off x="2761459" y="1565278"/>
          <a:ext cx="1716081" cy="1716081"/>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dirty="0" smtClean="0"/>
            <a:t>Trainee</a:t>
          </a:r>
          <a:endParaRPr lang="en-US" sz="2700" kern="1200" dirty="0"/>
        </a:p>
      </dsp:txBody>
      <dsp:txXfrm>
        <a:off x="2761459" y="1565278"/>
        <a:ext cx="1716081" cy="1716081"/>
      </dsp:txXfrm>
    </dsp:sp>
    <dsp:sp modelId="{9780D317-C7A4-4B40-BF34-908AB3A9D407}">
      <dsp:nvSpPr>
        <dsp:cNvPr id="0" name=""/>
        <dsp:cNvSpPr/>
      </dsp:nvSpPr>
      <dsp:spPr>
        <a:xfrm>
          <a:off x="3018871" y="2016"/>
          <a:ext cx="1201256" cy="1201256"/>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Discussion Questions</a:t>
          </a:r>
          <a:endParaRPr lang="en-US" sz="1400" kern="1200" dirty="0"/>
        </a:p>
      </dsp:txBody>
      <dsp:txXfrm>
        <a:off x="3018871" y="2016"/>
        <a:ext cx="1201256" cy="1201256"/>
      </dsp:txXfrm>
    </dsp:sp>
    <dsp:sp modelId="{A8ED3453-7588-4A6D-96E1-F7CE9512ECD7}">
      <dsp:nvSpPr>
        <dsp:cNvPr id="0" name=""/>
        <dsp:cNvSpPr/>
      </dsp:nvSpPr>
      <dsp:spPr>
        <a:xfrm>
          <a:off x="4839545" y="1822690"/>
          <a:ext cx="1201256" cy="1201256"/>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Graphic Organizer</a:t>
          </a:r>
          <a:endParaRPr lang="en-US" sz="1400" kern="1200" dirty="0"/>
        </a:p>
      </dsp:txBody>
      <dsp:txXfrm>
        <a:off x="4839545" y="1822690"/>
        <a:ext cx="1201256" cy="1201256"/>
      </dsp:txXfrm>
    </dsp:sp>
    <dsp:sp modelId="{AB013058-925E-4D9A-884B-3F669E888186}">
      <dsp:nvSpPr>
        <dsp:cNvPr id="0" name=""/>
        <dsp:cNvSpPr/>
      </dsp:nvSpPr>
      <dsp:spPr>
        <a:xfrm>
          <a:off x="3018871" y="3643364"/>
          <a:ext cx="1201256" cy="1201256"/>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Reflective Essay</a:t>
          </a:r>
          <a:endParaRPr lang="en-US" sz="1400" kern="1200" dirty="0"/>
        </a:p>
      </dsp:txBody>
      <dsp:txXfrm>
        <a:off x="3018871" y="3643364"/>
        <a:ext cx="1201256" cy="1201256"/>
      </dsp:txXfrm>
    </dsp:sp>
    <dsp:sp modelId="{746692A8-C9AF-45DB-9664-ECC93E41A94B}">
      <dsp:nvSpPr>
        <dsp:cNvPr id="0" name=""/>
        <dsp:cNvSpPr/>
      </dsp:nvSpPr>
      <dsp:spPr>
        <a:xfrm>
          <a:off x="1198197" y="1822690"/>
          <a:ext cx="1201256" cy="1201256"/>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Survey</a:t>
          </a:r>
          <a:endParaRPr lang="en-US" sz="1400" kern="1200" dirty="0"/>
        </a:p>
      </dsp:txBody>
      <dsp:txXfrm>
        <a:off x="1198197" y="1822690"/>
        <a:ext cx="1201256" cy="1201256"/>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F2B074F-7EDE-46AB-898E-5F3E426894A4}">
      <dsp:nvSpPr>
        <dsp:cNvPr id="0" name=""/>
        <dsp:cNvSpPr/>
      </dsp:nvSpPr>
      <dsp:spPr>
        <a:xfrm rot="5400000">
          <a:off x="-157892" y="161561"/>
          <a:ext cx="1052618" cy="736832"/>
        </a:xfrm>
        <a:prstGeom prst="chevron">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Visibility</a:t>
          </a:r>
          <a:endParaRPr lang="en-US" sz="800" kern="1200" dirty="0"/>
        </a:p>
      </dsp:txBody>
      <dsp:txXfrm rot="5400000">
        <a:off x="-157892" y="161561"/>
        <a:ext cx="1052618" cy="736832"/>
      </dsp:txXfrm>
    </dsp:sp>
    <dsp:sp modelId="{3FBC22E1-32F3-465D-91F2-1BEE65B9C087}">
      <dsp:nvSpPr>
        <dsp:cNvPr id="0" name=""/>
        <dsp:cNvSpPr/>
      </dsp:nvSpPr>
      <dsp:spPr>
        <a:xfrm rot="5400000">
          <a:off x="3683915" y="-2943413"/>
          <a:ext cx="684201" cy="6578367"/>
        </a:xfrm>
        <a:prstGeom prst="round2Same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rgbClr val="0070C0"/>
              </a:solidFill>
            </a:rPr>
            <a:t>the excellent online instructor can establish presence frequently in the online environment. </a:t>
          </a:r>
          <a:endParaRPr lang="en-US" sz="1600" kern="1200" dirty="0">
            <a:solidFill>
              <a:srgbClr val="0070C0"/>
            </a:solidFill>
          </a:endParaRPr>
        </a:p>
      </dsp:txBody>
      <dsp:txXfrm rot="5400000">
        <a:off x="3683915" y="-2943413"/>
        <a:ext cx="684201" cy="6578367"/>
      </dsp:txXfrm>
    </dsp:sp>
    <dsp:sp modelId="{6D9D230B-014A-416F-9AFB-001C2918A653}">
      <dsp:nvSpPr>
        <dsp:cNvPr id="0" name=""/>
        <dsp:cNvSpPr/>
      </dsp:nvSpPr>
      <dsp:spPr>
        <a:xfrm rot="5400000">
          <a:off x="-157892" y="1096722"/>
          <a:ext cx="1052618" cy="736832"/>
        </a:xfrm>
        <a:prstGeom prst="chevron">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Compassion</a:t>
          </a:r>
          <a:endParaRPr lang="en-US" sz="800" kern="1200" dirty="0"/>
        </a:p>
      </dsp:txBody>
      <dsp:txXfrm rot="5400000">
        <a:off x="-157892" y="1096722"/>
        <a:ext cx="1052618" cy="736832"/>
      </dsp:txXfrm>
    </dsp:sp>
    <dsp:sp modelId="{76A3E2B0-990F-43DA-A9B6-67C7D1533E6E}">
      <dsp:nvSpPr>
        <dsp:cNvPr id="0" name=""/>
        <dsp:cNvSpPr/>
      </dsp:nvSpPr>
      <dsp:spPr>
        <a:xfrm rot="5400000">
          <a:off x="3683915" y="-1986761"/>
          <a:ext cx="684201" cy="6578367"/>
        </a:xfrm>
        <a:prstGeom prst="round2Same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rgbClr val="0070C0"/>
              </a:solidFill>
            </a:rPr>
            <a:t>the excellent online instructor expresses sincere positive regard for student and delivers student-focused, student-centered instruction. </a:t>
          </a:r>
          <a:endParaRPr lang="en-US" sz="1600" kern="1200" dirty="0">
            <a:solidFill>
              <a:srgbClr val="0070C0"/>
            </a:solidFill>
          </a:endParaRPr>
        </a:p>
      </dsp:txBody>
      <dsp:txXfrm rot="5400000">
        <a:off x="3683915" y="-1986761"/>
        <a:ext cx="684201" cy="6578367"/>
      </dsp:txXfrm>
    </dsp:sp>
    <dsp:sp modelId="{FA1DCA13-2298-4ECB-8263-89306443AABE}">
      <dsp:nvSpPr>
        <dsp:cNvPr id="0" name=""/>
        <dsp:cNvSpPr/>
      </dsp:nvSpPr>
      <dsp:spPr>
        <a:xfrm rot="5400000">
          <a:off x="-157892" y="2002420"/>
          <a:ext cx="1052618" cy="736832"/>
        </a:xfrm>
        <a:prstGeom prst="chevron">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Commitment</a:t>
          </a:r>
          <a:endParaRPr lang="en-US" sz="800" kern="1200" dirty="0"/>
        </a:p>
      </dsp:txBody>
      <dsp:txXfrm rot="5400000">
        <a:off x="-157892" y="2002420"/>
        <a:ext cx="1052618" cy="736832"/>
      </dsp:txXfrm>
    </dsp:sp>
    <dsp:sp modelId="{23DBA85B-2474-40CE-9C73-61AD088EB0A7}">
      <dsp:nvSpPr>
        <dsp:cNvPr id="0" name=""/>
        <dsp:cNvSpPr/>
      </dsp:nvSpPr>
      <dsp:spPr>
        <a:xfrm rot="5400000">
          <a:off x="3683915" y="-1102553"/>
          <a:ext cx="684201" cy="6578367"/>
        </a:xfrm>
        <a:prstGeom prst="round2Same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rgbClr val="0070C0"/>
              </a:solidFill>
            </a:rPr>
            <a:t>the excellent online instructor is not only a passionate and committed teacher, but sees the value in teaching online and sees the facilitated model of teaching as rigorous and powerful.</a:t>
          </a:r>
          <a:endParaRPr lang="en-US" sz="1600" kern="1200" dirty="0">
            <a:solidFill>
              <a:srgbClr val="0070C0"/>
            </a:solidFill>
          </a:endParaRPr>
        </a:p>
      </dsp:txBody>
      <dsp:txXfrm rot="5400000">
        <a:off x="3683915" y="-1102553"/>
        <a:ext cx="684201" cy="6578367"/>
      </dsp:txXfrm>
    </dsp:sp>
    <dsp:sp modelId="{55E4147C-2FE0-45AC-BA5D-C4FDEC9CFAC6}">
      <dsp:nvSpPr>
        <dsp:cNvPr id="0" name=""/>
        <dsp:cNvSpPr/>
      </dsp:nvSpPr>
      <dsp:spPr>
        <a:xfrm rot="5400000">
          <a:off x="-157892" y="2983391"/>
          <a:ext cx="1052618" cy="736832"/>
        </a:xfrm>
        <a:prstGeom prst="chevron">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Communication</a:t>
          </a:r>
          <a:endParaRPr lang="en-US" sz="800" kern="1200" dirty="0"/>
        </a:p>
      </dsp:txBody>
      <dsp:txXfrm rot="5400000">
        <a:off x="-157892" y="2983391"/>
        <a:ext cx="1052618" cy="736832"/>
      </dsp:txXfrm>
    </dsp:sp>
    <dsp:sp modelId="{F5C0DD2F-292F-4C66-A9A0-C42FED748C5A}">
      <dsp:nvSpPr>
        <dsp:cNvPr id="0" name=""/>
        <dsp:cNvSpPr/>
      </dsp:nvSpPr>
      <dsp:spPr>
        <a:xfrm rot="5400000">
          <a:off x="3678586" y="-140660"/>
          <a:ext cx="684201" cy="6578367"/>
        </a:xfrm>
        <a:prstGeom prst="round2Same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rgbClr val="0070C0"/>
              </a:solidFill>
            </a:rPr>
            <a:t>The excellent online instructor communicates with students frequently, provides substantive feedback, and communicates well using technology.</a:t>
          </a:r>
          <a:endParaRPr lang="en-US" sz="1600" kern="1200" dirty="0">
            <a:solidFill>
              <a:srgbClr val="0070C0"/>
            </a:solidFill>
          </a:endParaRPr>
        </a:p>
      </dsp:txBody>
      <dsp:txXfrm rot="5400000">
        <a:off x="3678586" y="-140660"/>
        <a:ext cx="684201" cy="6578367"/>
      </dsp:txXfrm>
    </dsp:sp>
    <dsp:sp modelId="{A226C9C4-8579-40E0-B57F-970111E462A5}">
      <dsp:nvSpPr>
        <dsp:cNvPr id="0" name=""/>
        <dsp:cNvSpPr/>
      </dsp:nvSpPr>
      <dsp:spPr>
        <a:xfrm rot="5400000">
          <a:off x="-157892" y="3846490"/>
          <a:ext cx="1052618" cy="736832"/>
        </a:xfrm>
        <a:prstGeom prst="chevron">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Organization</a:t>
          </a:r>
          <a:endParaRPr lang="en-US" sz="800" kern="1200" dirty="0"/>
        </a:p>
      </dsp:txBody>
      <dsp:txXfrm rot="5400000">
        <a:off x="-157892" y="3846490"/>
        <a:ext cx="1052618" cy="736832"/>
      </dsp:txXfrm>
    </dsp:sp>
    <dsp:sp modelId="{FC84AC71-6FF9-4D64-9D61-406B90457F89}">
      <dsp:nvSpPr>
        <dsp:cNvPr id="0" name=""/>
        <dsp:cNvSpPr/>
      </dsp:nvSpPr>
      <dsp:spPr>
        <a:xfrm rot="5400000">
          <a:off x="3609185" y="668682"/>
          <a:ext cx="684201" cy="6578367"/>
        </a:xfrm>
        <a:prstGeom prst="round2Same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rgbClr val="0070C0"/>
              </a:solidFill>
            </a:rPr>
            <a:t>The excellent online instructor is organized and a good time-manager.</a:t>
          </a:r>
          <a:endParaRPr lang="en-US" sz="1600" kern="1200" dirty="0">
            <a:solidFill>
              <a:srgbClr val="0070C0"/>
            </a:solidFill>
          </a:endParaRPr>
        </a:p>
      </dsp:txBody>
      <dsp:txXfrm rot="5400000">
        <a:off x="3609185" y="668682"/>
        <a:ext cx="684201" cy="657836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BC7A826-F72C-4929-BB55-2F3DBA090F53}">
      <dsp:nvSpPr>
        <dsp:cNvPr id="0" name=""/>
        <dsp:cNvSpPr/>
      </dsp:nvSpPr>
      <dsp:spPr>
        <a:xfrm>
          <a:off x="1248830" y="725310"/>
          <a:ext cx="1010713" cy="656963"/>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Visitor</a:t>
          </a:r>
          <a:endParaRPr lang="en-US" sz="1300" kern="1200" dirty="0"/>
        </a:p>
      </dsp:txBody>
      <dsp:txXfrm>
        <a:off x="1248830" y="725310"/>
        <a:ext cx="1010713" cy="656963"/>
      </dsp:txXfrm>
    </dsp:sp>
    <dsp:sp modelId="{7095D93E-C629-4E24-8FFE-50DB766B90B6}">
      <dsp:nvSpPr>
        <dsp:cNvPr id="0" name=""/>
        <dsp:cNvSpPr/>
      </dsp:nvSpPr>
      <dsp:spPr>
        <a:xfrm>
          <a:off x="441400" y="1053792"/>
          <a:ext cx="2625574" cy="2625574"/>
        </a:xfrm>
        <a:custGeom>
          <a:avLst/>
          <a:gdLst/>
          <a:ahLst/>
          <a:cxnLst/>
          <a:rect l="0" t="0" r="0" b="0"/>
          <a:pathLst>
            <a:path>
              <a:moveTo>
                <a:pt x="1825090" y="104087"/>
              </a:moveTo>
              <a:arcTo wR="1312787" hR="1312787" stAng="17578169" swAng="1961928"/>
            </a:path>
          </a:pathLst>
        </a:custGeom>
        <a:noFill/>
        <a:ln w="1143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3B0BCEB-F287-4540-92DE-865B309A3CA3}">
      <dsp:nvSpPr>
        <dsp:cNvPr id="0" name=""/>
        <dsp:cNvSpPr/>
      </dsp:nvSpPr>
      <dsp:spPr>
        <a:xfrm>
          <a:off x="2497365" y="1632424"/>
          <a:ext cx="1010713" cy="656963"/>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Novice</a:t>
          </a:r>
          <a:endParaRPr lang="en-US" sz="1300" kern="1200" dirty="0"/>
        </a:p>
      </dsp:txBody>
      <dsp:txXfrm>
        <a:off x="2497365" y="1632424"/>
        <a:ext cx="1010713" cy="656963"/>
      </dsp:txXfrm>
    </dsp:sp>
    <dsp:sp modelId="{A3816FE2-B4E5-4FC9-B398-7C6DAAF83816}">
      <dsp:nvSpPr>
        <dsp:cNvPr id="0" name=""/>
        <dsp:cNvSpPr/>
      </dsp:nvSpPr>
      <dsp:spPr>
        <a:xfrm>
          <a:off x="441400" y="1053792"/>
          <a:ext cx="2625574" cy="2625574"/>
        </a:xfrm>
        <a:custGeom>
          <a:avLst/>
          <a:gdLst/>
          <a:ahLst/>
          <a:cxnLst/>
          <a:rect l="0" t="0" r="0" b="0"/>
          <a:pathLst>
            <a:path>
              <a:moveTo>
                <a:pt x="2623770" y="1243988"/>
              </a:moveTo>
              <a:arcTo wR="1312787" hR="1312787" stAng="21419756" swAng="2196602"/>
            </a:path>
          </a:pathLst>
        </a:custGeom>
        <a:noFill/>
        <a:ln w="1143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55CFAB5-B7CE-446D-A2DD-01C08FB1AF57}">
      <dsp:nvSpPr>
        <dsp:cNvPr id="0" name=""/>
        <dsp:cNvSpPr/>
      </dsp:nvSpPr>
      <dsp:spPr>
        <a:xfrm>
          <a:off x="2020467" y="3100164"/>
          <a:ext cx="1010713" cy="656963"/>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Apprentice</a:t>
          </a:r>
          <a:endParaRPr lang="en-US" sz="1300" kern="1200" dirty="0"/>
        </a:p>
      </dsp:txBody>
      <dsp:txXfrm>
        <a:off x="2020467" y="3100164"/>
        <a:ext cx="1010713" cy="656963"/>
      </dsp:txXfrm>
    </dsp:sp>
    <dsp:sp modelId="{61A6AF17-1C78-427C-B284-28F679A19E95}">
      <dsp:nvSpPr>
        <dsp:cNvPr id="0" name=""/>
        <dsp:cNvSpPr/>
      </dsp:nvSpPr>
      <dsp:spPr>
        <a:xfrm>
          <a:off x="441400" y="1053792"/>
          <a:ext cx="2625574" cy="2625574"/>
        </a:xfrm>
        <a:custGeom>
          <a:avLst/>
          <a:gdLst/>
          <a:ahLst/>
          <a:cxnLst/>
          <a:rect l="0" t="0" r="0" b="0"/>
          <a:pathLst>
            <a:path>
              <a:moveTo>
                <a:pt x="1573850" y="2599354"/>
              </a:moveTo>
              <a:arcTo wR="1312787" hR="1312787" stAng="4711776" swAng="1376448"/>
            </a:path>
          </a:pathLst>
        </a:custGeom>
        <a:noFill/>
        <a:ln w="1143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B9C62DA-3CD2-43D7-BB26-FA5A69392E01}">
      <dsp:nvSpPr>
        <dsp:cNvPr id="0" name=""/>
        <dsp:cNvSpPr/>
      </dsp:nvSpPr>
      <dsp:spPr>
        <a:xfrm>
          <a:off x="477193" y="3100164"/>
          <a:ext cx="1010713" cy="656963"/>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Insider</a:t>
          </a:r>
          <a:endParaRPr lang="en-US" sz="1300" kern="1200" dirty="0"/>
        </a:p>
      </dsp:txBody>
      <dsp:txXfrm>
        <a:off x="477193" y="3100164"/>
        <a:ext cx="1010713" cy="656963"/>
      </dsp:txXfrm>
    </dsp:sp>
    <dsp:sp modelId="{47398AD4-D36F-403E-8B55-DA2B5F19A5FF}">
      <dsp:nvSpPr>
        <dsp:cNvPr id="0" name=""/>
        <dsp:cNvSpPr/>
      </dsp:nvSpPr>
      <dsp:spPr>
        <a:xfrm>
          <a:off x="441400" y="1053792"/>
          <a:ext cx="2625574" cy="2625574"/>
        </a:xfrm>
        <a:custGeom>
          <a:avLst/>
          <a:gdLst/>
          <a:ahLst/>
          <a:cxnLst/>
          <a:rect l="0" t="0" r="0" b="0"/>
          <a:pathLst>
            <a:path>
              <a:moveTo>
                <a:pt x="219414" y="2039386"/>
              </a:moveTo>
              <a:arcTo wR="1312787" hR="1312787" stAng="8783641" swAng="2196602"/>
            </a:path>
          </a:pathLst>
        </a:custGeom>
        <a:noFill/>
        <a:ln w="1143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ABDDAC5-BF81-4657-A7A3-21966253642A}">
      <dsp:nvSpPr>
        <dsp:cNvPr id="0" name=""/>
        <dsp:cNvSpPr/>
      </dsp:nvSpPr>
      <dsp:spPr>
        <a:xfrm>
          <a:off x="295" y="1632424"/>
          <a:ext cx="1010713" cy="656963"/>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Master</a:t>
          </a:r>
          <a:endParaRPr lang="en-US" sz="1300" kern="1200" dirty="0"/>
        </a:p>
      </dsp:txBody>
      <dsp:txXfrm>
        <a:off x="295" y="1632424"/>
        <a:ext cx="1010713" cy="656963"/>
      </dsp:txXfrm>
    </dsp:sp>
    <dsp:sp modelId="{D3B412C3-AB3A-4AA4-B735-C4DDA845A740}">
      <dsp:nvSpPr>
        <dsp:cNvPr id="0" name=""/>
        <dsp:cNvSpPr/>
      </dsp:nvSpPr>
      <dsp:spPr>
        <a:xfrm>
          <a:off x="441400" y="1053792"/>
          <a:ext cx="2625574" cy="2625574"/>
        </a:xfrm>
        <a:custGeom>
          <a:avLst/>
          <a:gdLst/>
          <a:ahLst/>
          <a:cxnLst/>
          <a:rect l="0" t="0" r="0" b="0"/>
          <a:pathLst>
            <a:path>
              <a:moveTo>
                <a:pt x="228705" y="572397"/>
              </a:moveTo>
              <a:arcTo wR="1312787" hR="1312787" stAng="12859904" swAng="1961928"/>
            </a:path>
          </a:pathLst>
        </a:custGeom>
        <a:noFill/>
        <a:ln w="1143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1B0764F-9F88-4A76-BDE6-3034D845CF13}">
      <dsp:nvSpPr>
        <dsp:cNvPr id="0" name=""/>
        <dsp:cNvSpPr/>
      </dsp:nvSpPr>
      <dsp:spPr>
        <a:xfrm>
          <a:off x="3048000" y="650624"/>
          <a:ext cx="166793" cy="606675"/>
        </a:xfrm>
        <a:custGeom>
          <a:avLst/>
          <a:gdLst/>
          <a:ahLst/>
          <a:cxnLst/>
          <a:rect l="0" t="0" r="0" b="0"/>
          <a:pathLst>
            <a:path>
              <a:moveTo>
                <a:pt x="0" y="0"/>
              </a:moveTo>
              <a:lnTo>
                <a:pt x="0" y="606675"/>
              </a:lnTo>
              <a:lnTo>
                <a:pt x="166793" y="606675"/>
              </a:lnTo>
            </a:path>
          </a:pathLst>
        </a:custGeom>
        <a:noFill/>
        <a:ln w="400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4505F7-B146-42A0-81D8-D771A816E59A}">
      <dsp:nvSpPr>
        <dsp:cNvPr id="0" name=""/>
        <dsp:cNvSpPr/>
      </dsp:nvSpPr>
      <dsp:spPr>
        <a:xfrm>
          <a:off x="2911459" y="650624"/>
          <a:ext cx="136540" cy="598177"/>
        </a:xfrm>
        <a:custGeom>
          <a:avLst/>
          <a:gdLst/>
          <a:ahLst/>
          <a:cxnLst/>
          <a:rect l="0" t="0" r="0" b="0"/>
          <a:pathLst>
            <a:path>
              <a:moveTo>
                <a:pt x="136540" y="0"/>
              </a:moveTo>
              <a:lnTo>
                <a:pt x="136540" y="598177"/>
              </a:lnTo>
              <a:lnTo>
                <a:pt x="0" y="598177"/>
              </a:lnTo>
            </a:path>
          </a:pathLst>
        </a:custGeom>
        <a:noFill/>
        <a:ln w="400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F54C32-B20D-4FA0-AA67-0EF3425F43F0}">
      <dsp:nvSpPr>
        <dsp:cNvPr id="0" name=""/>
        <dsp:cNvSpPr/>
      </dsp:nvSpPr>
      <dsp:spPr>
        <a:xfrm>
          <a:off x="3048000" y="650624"/>
          <a:ext cx="1573466" cy="1213350"/>
        </a:xfrm>
        <a:custGeom>
          <a:avLst/>
          <a:gdLst/>
          <a:ahLst/>
          <a:cxnLst/>
          <a:rect l="0" t="0" r="0" b="0"/>
          <a:pathLst>
            <a:path>
              <a:moveTo>
                <a:pt x="0" y="0"/>
              </a:moveTo>
              <a:lnTo>
                <a:pt x="0" y="1076810"/>
              </a:lnTo>
              <a:lnTo>
                <a:pt x="1573466" y="1076810"/>
              </a:lnTo>
              <a:lnTo>
                <a:pt x="1573466" y="1213350"/>
              </a:lnTo>
            </a:path>
          </a:pathLst>
        </a:custGeom>
        <a:noFill/>
        <a:ln w="400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7EFF2C-72B7-40E2-B491-432DE2B1CFFB}">
      <dsp:nvSpPr>
        <dsp:cNvPr id="0" name=""/>
        <dsp:cNvSpPr/>
      </dsp:nvSpPr>
      <dsp:spPr>
        <a:xfrm>
          <a:off x="3002280" y="650624"/>
          <a:ext cx="91440" cy="1213350"/>
        </a:xfrm>
        <a:custGeom>
          <a:avLst/>
          <a:gdLst/>
          <a:ahLst/>
          <a:cxnLst/>
          <a:rect l="0" t="0" r="0" b="0"/>
          <a:pathLst>
            <a:path>
              <a:moveTo>
                <a:pt x="45720" y="0"/>
              </a:moveTo>
              <a:lnTo>
                <a:pt x="45720" y="1213350"/>
              </a:lnTo>
            </a:path>
          </a:pathLst>
        </a:custGeom>
        <a:noFill/>
        <a:ln w="400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62276F-2D7B-40DA-8BF7-C424D006D166}">
      <dsp:nvSpPr>
        <dsp:cNvPr id="0" name=""/>
        <dsp:cNvSpPr/>
      </dsp:nvSpPr>
      <dsp:spPr>
        <a:xfrm>
          <a:off x="1474533" y="650624"/>
          <a:ext cx="1573466" cy="1213350"/>
        </a:xfrm>
        <a:custGeom>
          <a:avLst/>
          <a:gdLst/>
          <a:ahLst/>
          <a:cxnLst/>
          <a:rect l="0" t="0" r="0" b="0"/>
          <a:pathLst>
            <a:path>
              <a:moveTo>
                <a:pt x="1573466" y="0"/>
              </a:moveTo>
              <a:lnTo>
                <a:pt x="1573466" y="1076810"/>
              </a:lnTo>
              <a:lnTo>
                <a:pt x="0" y="1076810"/>
              </a:lnTo>
              <a:lnTo>
                <a:pt x="0" y="1213350"/>
              </a:lnTo>
            </a:path>
          </a:pathLst>
        </a:custGeom>
        <a:noFill/>
        <a:ln w="400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614C1D-0BA8-41CB-9103-410390B6D77A}">
      <dsp:nvSpPr>
        <dsp:cNvPr id="0" name=""/>
        <dsp:cNvSpPr/>
      </dsp:nvSpPr>
      <dsp:spPr>
        <a:xfrm>
          <a:off x="2397807" y="431"/>
          <a:ext cx="1300385" cy="650192"/>
        </a:xfrm>
        <a:prstGeom prst="rect">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Instructor</a:t>
          </a:r>
          <a:endParaRPr lang="en-US" sz="1500" kern="1200" dirty="0"/>
        </a:p>
      </dsp:txBody>
      <dsp:txXfrm>
        <a:off x="2397807" y="431"/>
        <a:ext cx="1300385" cy="650192"/>
      </dsp:txXfrm>
    </dsp:sp>
    <dsp:sp modelId="{7263EC49-DE0F-4E96-A83A-1BEE780883F5}">
      <dsp:nvSpPr>
        <dsp:cNvPr id="0" name=""/>
        <dsp:cNvSpPr/>
      </dsp:nvSpPr>
      <dsp:spPr>
        <a:xfrm>
          <a:off x="824340" y="1863975"/>
          <a:ext cx="1300385" cy="650192"/>
        </a:xfrm>
        <a:prstGeom prst="rect">
          <a:avLst/>
        </a:prstGeom>
        <a:solidFill>
          <a:schemeClr val="accent4">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Assignments</a:t>
          </a:r>
          <a:endParaRPr lang="en-US" sz="1500" kern="1200" dirty="0"/>
        </a:p>
      </dsp:txBody>
      <dsp:txXfrm>
        <a:off x="824340" y="1863975"/>
        <a:ext cx="1300385" cy="650192"/>
      </dsp:txXfrm>
    </dsp:sp>
    <dsp:sp modelId="{E9CB5B95-4618-40A3-8AEA-9E9FC829FB9E}">
      <dsp:nvSpPr>
        <dsp:cNvPr id="0" name=""/>
        <dsp:cNvSpPr/>
      </dsp:nvSpPr>
      <dsp:spPr>
        <a:xfrm>
          <a:off x="2397807" y="1863975"/>
          <a:ext cx="1300385" cy="650192"/>
        </a:xfrm>
        <a:prstGeom prst="rect">
          <a:avLst/>
        </a:prstGeom>
        <a:solidFill>
          <a:schemeClr val="accent4">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Class Discussions</a:t>
          </a:r>
          <a:endParaRPr lang="en-US" sz="1500" kern="1200" dirty="0"/>
        </a:p>
      </dsp:txBody>
      <dsp:txXfrm>
        <a:off x="2397807" y="1863975"/>
        <a:ext cx="1300385" cy="650192"/>
      </dsp:txXfrm>
    </dsp:sp>
    <dsp:sp modelId="{EC0A71A0-FB1E-4CCA-AFCB-0B99F9CBD734}">
      <dsp:nvSpPr>
        <dsp:cNvPr id="0" name=""/>
        <dsp:cNvSpPr/>
      </dsp:nvSpPr>
      <dsp:spPr>
        <a:xfrm>
          <a:off x="3971273" y="1863975"/>
          <a:ext cx="1300385" cy="650192"/>
        </a:xfrm>
        <a:prstGeom prst="rect">
          <a:avLst/>
        </a:prstGeom>
        <a:solidFill>
          <a:schemeClr val="accent4">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Present Information</a:t>
          </a:r>
          <a:endParaRPr lang="en-US" sz="1500" kern="1200" dirty="0"/>
        </a:p>
      </dsp:txBody>
      <dsp:txXfrm>
        <a:off x="3971273" y="1863975"/>
        <a:ext cx="1300385" cy="650192"/>
      </dsp:txXfrm>
    </dsp:sp>
    <dsp:sp modelId="{662FAD70-0A97-4EC6-AFD4-5DC6BB93AA7E}">
      <dsp:nvSpPr>
        <dsp:cNvPr id="0" name=""/>
        <dsp:cNvSpPr/>
      </dsp:nvSpPr>
      <dsp:spPr>
        <a:xfrm>
          <a:off x="1611073" y="923705"/>
          <a:ext cx="1300385" cy="650192"/>
        </a:xfrm>
        <a:prstGeom prst="rect">
          <a:avLst/>
        </a:prstGeom>
        <a:solidFill>
          <a:schemeClr val="accent4">
            <a:hueOff val="0"/>
            <a:satOff val="0"/>
            <a:lumOff val="0"/>
            <a:alphaOff val="0"/>
          </a:schemeClr>
        </a:solidFill>
        <a:ln w="40000"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Private discussions</a:t>
          </a:r>
          <a:endParaRPr lang="en-US" sz="1500" kern="1200" dirty="0"/>
        </a:p>
      </dsp:txBody>
      <dsp:txXfrm>
        <a:off x="1611073" y="923705"/>
        <a:ext cx="1300385" cy="650192"/>
      </dsp:txXfrm>
    </dsp:sp>
    <dsp:sp modelId="{F80F7395-4E01-43A6-80EA-5C18E8B30AF1}">
      <dsp:nvSpPr>
        <dsp:cNvPr id="0" name=""/>
        <dsp:cNvSpPr/>
      </dsp:nvSpPr>
      <dsp:spPr>
        <a:xfrm>
          <a:off x="3214793" y="923705"/>
          <a:ext cx="1239878" cy="667188"/>
        </a:xfrm>
        <a:prstGeom prst="rect">
          <a:avLst/>
        </a:prstGeom>
        <a:solidFill>
          <a:schemeClr val="accent4">
            <a:hueOff val="0"/>
            <a:satOff val="0"/>
            <a:lumOff val="0"/>
            <a:alphaOff val="0"/>
          </a:schemeClr>
        </a:solidFill>
        <a:ln w="40000"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Private Assignments and Feedback</a:t>
          </a:r>
          <a:endParaRPr lang="en-US" sz="1500" kern="1200" dirty="0"/>
        </a:p>
      </dsp:txBody>
      <dsp:txXfrm>
        <a:off x="3214793" y="923705"/>
        <a:ext cx="1239878" cy="667188"/>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1F3020-8845-4948-A158-85D26BF5EB61}" type="datetimeFigureOut">
              <a:rPr lang="en-US" smtClean="0"/>
              <a:t>11/16/2014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84850D-0883-44B3-A5DA-D5E702117904}"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84850D-0883-44B3-A5DA-D5E702117904}" type="slidenum">
              <a:rPr lang="en-US" smtClean="0"/>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primary assessment being utilized in this training program is self assessment.</a:t>
            </a:r>
          </a:p>
          <a:p>
            <a:pPr>
              <a:buFont typeface="Arial" pitchFamily="34" charset="0"/>
              <a:buChar char="•"/>
            </a:pPr>
            <a:r>
              <a:rPr lang="en-US" baseline="0" dirty="0" smtClean="0"/>
              <a:t>- self-assessment gives learners the power to make sense of their own learning and prepare themselves for more learning.</a:t>
            </a:r>
            <a:endParaRPr lang="en-US" dirty="0"/>
          </a:p>
        </p:txBody>
      </p:sp>
      <p:sp>
        <p:nvSpPr>
          <p:cNvPr id="4" name="Slide Number Placeholder 3"/>
          <p:cNvSpPr>
            <a:spLocks noGrp="1"/>
          </p:cNvSpPr>
          <p:nvPr>
            <p:ph type="sldNum" sz="quarter" idx="10"/>
          </p:nvPr>
        </p:nvSpPr>
        <p:spPr/>
        <p:txBody>
          <a:bodyPr/>
          <a:lstStyle/>
          <a:p>
            <a:fld id="{F984850D-0883-44B3-A5DA-D5E702117904}" type="slidenum">
              <a:rPr lang="en-US" smtClean="0"/>
              <a:t>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online instructor does not have to be an expert in the discipline they are teaching.</a:t>
            </a:r>
          </a:p>
          <a:p>
            <a:r>
              <a:rPr lang="en-US" dirty="0" smtClean="0"/>
              <a:t>The excellent online instructor is motivated and a good motivator.</a:t>
            </a:r>
            <a:endParaRPr lang="en-US" dirty="0"/>
          </a:p>
        </p:txBody>
      </p:sp>
      <p:sp>
        <p:nvSpPr>
          <p:cNvPr id="4" name="Slide Number Placeholder 3"/>
          <p:cNvSpPr>
            <a:spLocks noGrp="1"/>
          </p:cNvSpPr>
          <p:nvPr>
            <p:ph type="sldNum" sz="quarter" idx="10"/>
          </p:nvPr>
        </p:nvSpPr>
        <p:spPr/>
        <p:txBody>
          <a:bodyPr/>
          <a:lstStyle/>
          <a:p>
            <a:fld id="{F984850D-0883-44B3-A5DA-D5E702117904}" type="slidenum">
              <a:rPr lang="en-US" smtClean="0"/>
              <a:t>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phases require personal,</a:t>
            </a:r>
            <a:r>
              <a:rPr lang="en-US" baseline="0" dirty="0" smtClean="0"/>
              <a:t> pedagogy, content, and technology training.  </a:t>
            </a:r>
          </a:p>
          <a:p>
            <a:r>
              <a:rPr lang="en-US" baseline="0" dirty="0" smtClean="0"/>
              <a:t>Faculty may enter the training process at different places in their development.</a:t>
            </a:r>
          </a:p>
          <a:p>
            <a:r>
              <a:rPr lang="en-US" baseline="0" dirty="0" smtClean="0"/>
              <a:t>Don’t use cookie-cutter approach.</a:t>
            </a:r>
          </a:p>
          <a:p>
            <a:r>
              <a:rPr lang="en-US" baseline="0" dirty="0" smtClean="0"/>
              <a:t>Use approaches based on adult learning theory.</a:t>
            </a:r>
          </a:p>
          <a:p>
            <a:r>
              <a:rPr lang="en-US" baseline="0" dirty="0" smtClean="0"/>
              <a:t>Honor experience.</a:t>
            </a:r>
          </a:p>
          <a:p>
            <a:r>
              <a:rPr lang="en-US" baseline="0" dirty="0" smtClean="0"/>
              <a:t>Use best practices in online teaching in training </a:t>
            </a:r>
            <a:r>
              <a:rPr lang="en-US" baseline="0" dirty="0" err="1" smtClean="0"/>
              <a:t>approachs</a:t>
            </a:r>
            <a:r>
              <a:rPr lang="en-US" baseline="0" dirty="0" smtClean="0"/>
              <a:t>.</a:t>
            </a:r>
          </a:p>
          <a:p>
            <a:r>
              <a:rPr lang="en-US" baseline="0" dirty="0" smtClean="0"/>
              <a:t>Incorporate cycles of learn, do, reflect into training, allowing faculty to learn about a new skill, practice it, and then reflect on the results.</a:t>
            </a:r>
          </a:p>
          <a:p>
            <a:endParaRPr lang="en-US" dirty="0"/>
          </a:p>
        </p:txBody>
      </p:sp>
      <p:sp>
        <p:nvSpPr>
          <p:cNvPr id="4" name="Slide Number Placeholder 3"/>
          <p:cNvSpPr>
            <a:spLocks noGrp="1"/>
          </p:cNvSpPr>
          <p:nvPr>
            <p:ph type="sldNum" sz="quarter" idx="10"/>
          </p:nvPr>
        </p:nvSpPr>
        <p:spPr/>
        <p:txBody>
          <a:bodyPr/>
          <a:lstStyle/>
          <a:p>
            <a:fld id="{F984850D-0883-44B3-A5DA-D5E702117904}" type="slidenum">
              <a:rPr lang="en-US" smtClean="0"/>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mentor must have prior experience preferably a master, but an insider would be a good second choice. </a:t>
            </a:r>
            <a:endParaRPr lang="en-US" dirty="0"/>
          </a:p>
        </p:txBody>
      </p:sp>
      <p:sp>
        <p:nvSpPr>
          <p:cNvPr id="4" name="Slide Number Placeholder 3"/>
          <p:cNvSpPr>
            <a:spLocks noGrp="1"/>
          </p:cNvSpPr>
          <p:nvPr>
            <p:ph type="sldNum" sz="quarter" idx="10"/>
          </p:nvPr>
        </p:nvSpPr>
        <p:spPr/>
        <p:txBody>
          <a:bodyPr/>
          <a:lstStyle/>
          <a:p>
            <a:fld id="{F984850D-0883-44B3-A5DA-D5E702117904}" type="slidenum">
              <a:rPr lang="en-US" smtClean="0"/>
              <a:t>16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Facilitator will have access to download class material and add links.</a:t>
            </a:r>
          </a:p>
          <a:p>
            <a:r>
              <a:rPr lang="en-US" dirty="0" smtClean="0"/>
              <a:t>Learners are</a:t>
            </a:r>
            <a:r>
              <a:rPr lang="en-US" baseline="0" dirty="0" smtClean="0"/>
              <a:t> only allowed access to their individual grades and feedback, while they have open access to the general classroom environment.</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984850D-0883-44B3-A5DA-D5E702117904}" type="slidenum">
              <a:rPr lang="en-US" smtClean="0"/>
              <a:t>17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a:t>
            </a:r>
            <a:r>
              <a:rPr lang="en-US" baseline="0" dirty="0" smtClean="0"/>
              <a:t> </a:t>
            </a:r>
            <a:r>
              <a:rPr lang="en-US" dirty="0" smtClean="0"/>
              <a:t>Studies estimate that 65% of learners are visual.</a:t>
            </a:r>
          </a:p>
          <a:p>
            <a:endParaRPr lang="en-US" dirty="0" smtClean="0"/>
          </a:p>
          <a:p>
            <a:r>
              <a:rPr lang="en-US" dirty="0" smtClean="0"/>
              <a:t>(1)  It’s commonly asserted that your brain processes visual information 60,000 times faster than text-based information.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984850D-0883-44B3-A5DA-D5E702117904}" type="slidenum">
              <a:rPr lang="en-US" smtClean="0"/>
              <a:t>19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Communication</a:t>
            </a:r>
            <a:r>
              <a:rPr lang="en-US" baseline="0" dirty="0" smtClean="0"/>
              <a:t> tools that in courage and help learners form communities although they are separated by distance.</a:t>
            </a:r>
          </a:p>
          <a:p>
            <a:r>
              <a:rPr lang="en-US" baseline="0" dirty="0" smtClean="0"/>
              <a:t>Group work and communal action bring more minds to bear on a problem, potentially increasing the value of group effort.</a:t>
            </a:r>
          </a:p>
          <a:p>
            <a:r>
              <a:rPr lang="en-US" baseline="0" dirty="0" smtClean="0"/>
              <a:t>Collaborative learning allows for wider exposure to new knowledge, active construction of knowledge, enhanced problem articulation, and information and knowledge shared among participants (</a:t>
            </a:r>
            <a:r>
              <a:rPr lang="en-US" baseline="0" dirty="0" err="1" smtClean="0"/>
              <a:t>Brufee</a:t>
            </a:r>
            <a:r>
              <a:rPr lang="en-US" baseline="0" dirty="0" smtClean="0"/>
              <a:t>, 1993; </a:t>
            </a:r>
            <a:r>
              <a:rPr lang="en-US" baseline="0" dirty="0" err="1" smtClean="0"/>
              <a:t>Dede</a:t>
            </a:r>
            <a:r>
              <a:rPr lang="en-US" baseline="0" dirty="0" smtClean="0"/>
              <a:t>, 1990; </a:t>
            </a:r>
            <a:r>
              <a:rPr lang="en-US" baseline="0" dirty="0" err="1" smtClean="0"/>
              <a:t>Harasim</a:t>
            </a:r>
            <a:r>
              <a:rPr lang="en-US" baseline="0" dirty="0" smtClean="0"/>
              <a:t> et al., 1995;  </a:t>
            </a:r>
            <a:r>
              <a:rPr lang="en-US" baseline="0" dirty="0" err="1" smtClean="0"/>
              <a:t>Koschmann</a:t>
            </a:r>
            <a:r>
              <a:rPr lang="en-US" baseline="0" dirty="0" smtClean="0"/>
              <a:t>, 1996)</a:t>
            </a:r>
          </a:p>
          <a:p>
            <a:endParaRPr lang="en-US" dirty="0"/>
          </a:p>
        </p:txBody>
      </p:sp>
      <p:sp>
        <p:nvSpPr>
          <p:cNvPr id="4" name="Slide Number Placeholder 3"/>
          <p:cNvSpPr>
            <a:spLocks noGrp="1"/>
          </p:cNvSpPr>
          <p:nvPr>
            <p:ph type="sldNum" sz="quarter" idx="10"/>
          </p:nvPr>
        </p:nvSpPr>
        <p:spPr/>
        <p:txBody>
          <a:bodyPr/>
          <a:lstStyle/>
          <a:p>
            <a:fld id="{F984850D-0883-44B3-A5DA-D5E702117904}" type="slidenum">
              <a:rPr lang="en-US" smtClean="0"/>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B015676-8764-47B5-B8B6-75CCCC0D946C}" type="datetimeFigureOut">
              <a:rPr lang="en-US" smtClean="0"/>
              <a:t>11/16/2014</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F501FEA-22D8-42F0-8E6B-725569E86FE4}"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015676-8764-47B5-B8B6-75CCCC0D946C}" type="datetimeFigureOut">
              <a:rPr lang="en-US" smtClean="0"/>
              <a:t>11/16/2014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F501FEA-22D8-42F0-8E6B-725569E86FE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B015676-8764-47B5-B8B6-75CCCC0D946C}" type="datetimeFigureOut">
              <a:rPr lang="en-US" smtClean="0"/>
              <a:t>11/16/2014</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F501FEA-22D8-42F0-8E6B-725569E86FE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015676-8764-47B5-B8B6-75CCCC0D946C}" type="datetimeFigureOut">
              <a:rPr lang="en-US" smtClean="0"/>
              <a:t>11/16/2014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F501FEA-22D8-42F0-8E6B-725569E86FE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B015676-8764-47B5-B8B6-75CCCC0D946C}" type="datetimeFigureOut">
              <a:rPr lang="en-US" smtClean="0"/>
              <a:t>11/16/2014</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F501FEA-22D8-42F0-8E6B-725569E86FE4}"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015676-8764-47B5-B8B6-75CCCC0D946C}" type="datetimeFigureOut">
              <a:rPr lang="en-US" smtClean="0"/>
              <a:t>11/16/2014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F501FEA-22D8-42F0-8E6B-725569E86FE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B015676-8764-47B5-B8B6-75CCCC0D946C}" type="datetimeFigureOut">
              <a:rPr lang="en-US" smtClean="0"/>
              <a:t>11/16/2014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2F501FEA-22D8-42F0-8E6B-725569E86FE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B015676-8764-47B5-B8B6-75CCCC0D946C}" type="datetimeFigureOut">
              <a:rPr lang="en-US" smtClean="0"/>
              <a:t>11/16/2014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2F501FEA-22D8-42F0-8E6B-725569E86FE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B015676-8764-47B5-B8B6-75CCCC0D946C}" type="datetimeFigureOut">
              <a:rPr lang="en-US" smtClean="0"/>
              <a:t>11/16/2014</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2F501FEA-22D8-42F0-8E6B-725569E86FE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015676-8764-47B5-B8B6-75CCCC0D946C}" type="datetimeFigureOut">
              <a:rPr lang="en-US" smtClean="0"/>
              <a:t>11/16/2014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F501FEA-22D8-42F0-8E6B-725569E86FE4}"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B015676-8764-47B5-B8B6-75CCCC0D946C}" type="datetimeFigureOut">
              <a:rPr lang="en-US" smtClean="0"/>
              <a:t>11/16/2014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F501FEA-22D8-42F0-8E6B-725569E86FE4}" type="slidenum">
              <a:rPr lang="en-US" smtClean="0"/>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B015676-8764-47B5-B8B6-75CCCC0D946C}" type="datetimeFigureOut">
              <a:rPr lang="en-US" smtClean="0"/>
              <a:t>11/16/2014</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F501FEA-22D8-42F0-8E6B-725569E86FE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www.google.com/imgres?imgurl=http%3A%2F%2Fus.cdn2.123rf.com%2F168nwm%2Fsirup%2Fsirup1011%2Fsirup101100009%2F8192460-silhouette-de-tete-male-avec-la-loupe-et-le-cerveau.jpg&amp;imgrefurl=http%3A%2F%2Ffr.123rf.com%2Fclipart-vecteurs%2Fhomme.html&amp;docid=A-3-aTGBCaLEpM&amp;tbnid=GqHCkA-TFYTDJM&amp;w=168&amp;h=168&amp;ei=dfJpVIL7CIWuyQTq9oE4&amp;ved=0CAcQxiAwBQ&amp;iact=c" TargetMode="Externa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6.gif"/></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hyperlink" Target="http://en.wikipedia.org/wiki/International_Standard_Book_Number" TargetMode="External"/><Relationship Id="rId7" Type="http://schemas.openxmlformats.org/officeDocument/2006/relationships/diagramQuickStyle" Target="../diagrams/quickStyle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hyperlink" Target="http://en.wikipedia.org/wiki/Special:BookSources/1-880094-46-0" TargetMode="External"/><Relationship Id="rId9" Type="http://schemas.microsoft.com/office/2007/relationships/diagramDrawing" Target="../diagrams/drawing7.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9.jpeg"/><Relationship Id="rId7" Type="http://schemas.openxmlformats.org/officeDocument/2006/relationships/diagramColors" Target="../diagrams/colors8.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 Id="rId9" Type="http://schemas.openxmlformats.org/officeDocument/2006/relationships/image" Target="../media/image20.jpe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CAcQjRw&amp;url=http%3A%2F%2Fwww.quotevila.com%2Ftraining-quotes-7%2F&amp;ei=csBoVIr5Mcv_yQSQk4HgCw&amp;psig=AFQjCNFKxJdbeub7iElXld621N_NedhKlQ&amp;ust=1416237508661705" TargetMode="External"/><Relationship Id="rId2" Type="http://schemas.openxmlformats.org/officeDocument/2006/relationships/slideLayout" Target="../slideLayouts/slideLayout8.xml"/><Relationship Id="rId1" Type="http://schemas.openxmlformats.org/officeDocument/2006/relationships/audio" Target="file:///C:\Users\Monique\Music\Rocky-I-Training-High-Definition.mp3" TargetMode="Externa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www.google.com/url?sa=i&amp;rct=j&amp;q=&amp;esrc=s&amp;source=images&amp;cd=&amp;cad=rja&amp;uact=8&amp;ved=0CAcQjRw&amp;url=http%3A%2F%2Fwww.quotevila.com%2Ftraining-quotes-7%2F&amp;ei=rsBoVIv5KJa3yATN7oHAAg&amp;psig=AFQjCNFKxJdbeub7iElXld621N_NedhKlQ&amp;ust=1416237508661705"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7.jpeg"/><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8.jpeg"/><Relationship Id="rId7" Type="http://schemas.openxmlformats.org/officeDocument/2006/relationships/diagramColors" Target="../diagrams/colors3.xml"/><Relationship Id="rId2" Type="http://schemas.openxmlformats.org/officeDocument/2006/relationships/hyperlink" Target="http://www.google.com/url?sa=i&amp;rct=j&amp;q=&amp;esrc=s&amp;source=images&amp;cd=&amp;ved=0CAcQjRw&amp;url=http%3A%2F%2Fblog.commlabindia.com%2Felearning-design%2Fcreate-effective-learning-objectives&amp;ei=PthoVOCCJc-tyAS744GQDw&amp;psig=AFQjCNHNMmJvCHaVYgf4eOOEOB5dxGPsgA&amp;ust=1416240469875898" TargetMode="External"/><Relationship Id="rId1" Type="http://schemas.openxmlformats.org/officeDocument/2006/relationships/slideLayout" Target="../slideLayouts/slideLayout8.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image" Target="../media/image12.png"/><Relationship Id="rId5" Type="http://schemas.openxmlformats.org/officeDocument/2006/relationships/diagramQuickStyle" Target="../diagrams/quickStyle4.xml"/><Relationship Id="rId10" Type="http://schemas.openxmlformats.org/officeDocument/2006/relationships/image" Target="../media/image11.png"/><Relationship Id="rId4" Type="http://schemas.openxmlformats.org/officeDocument/2006/relationships/diagramLayout" Target="../diagrams/layout4.xml"/><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hyperlink" Target="http://www.facultyfoc.com/articles/online-education/keeping-students-engaged-in-the-online-classro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Facilitator</a:t>
            </a:r>
            <a:br>
              <a:rPr lang="en-US" dirty="0" smtClean="0">
                <a:solidFill>
                  <a:schemeClr val="tx1"/>
                </a:solidFill>
              </a:rPr>
            </a:br>
            <a:r>
              <a:rPr lang="en-US" dirty="0" smtClean="0">
                <a:solidFill>
                  <a:schemeClr val="tx1"/>
                </a:solidFill>
              </a:rPr>
              <a:t> Training Program</a:t>
            </a:r>
            <a:endParaRPr lang="en-US" dirty="0">
              <a:solidFill>
                <a:schemeClr val="tx1"/>
              </a:solidFill>
            </a:endParaRPr>
          </a:p>
        </p:txBody>
      </p:sp>
      <p:sp>
        <p:nvSpPr>
          <p:cNvPr id="3" name="Subtitle 2"/>
          <p:cNvSpPr>
            <a:spLocks noGrp="1"/>
          </p:cNvSpPr>
          <p:nvPr>
            <p:ph type="subTitle" idx="1"/>
          </p:nvPr>
        </p:nvSpPr>
        <p:spPr>
          <a:xfrm>
            <a:off x="3276600" y="3581400"/>
            <a:ext cx="5114778" cy="1101248"/>
          </a:xfrm>
        </p:spPr>
        <p:txBody>
          <a:bodyPr/>
          <a:lstStyle/>
          <a:p>
            <a:r>
              <a:rPr lang="en-US" dirty="0" smtClean="0"/>
              <a:t>Corporate Training From A Distance</a:t>
            </a:r>
            <a:endParaRPr lang="en-US" dirty="0"/>
          </a:p>
        </p:txBody>
      </p:sp>
      <p:pic>
        <p:nvPicPr>
          <p:cNvPr id="23554" name="Picture 2" descr="http://thumbs.dreamstime.com/t/distance-online-training-concept-design-information-associated-professional-quality-results-39164921.jpg"/>
          <p:cNvPicPr>
            <a:picLocks noChangeAspect="1" noChangeArrowheads="1"/>
          </p:cNvPicPr>
          <p:nvPr/>
        </p:nvPicPr>
        <p:blipFill>
          <a:blip r:embed="rId3" cstate="print"/>
          <a:srcRect/>
          <a:stretch>
            <a:fillRect/>
          </a:stretch>
        </p:blipFill>
        <p:spPr bwMode="auto">
          <a:xfrm>
            <a:off x="1066800" y="685800"/>
            <a:ext cx="2438400" cy="4114800"/>
          </a:xfrm>
          <a:prstGeom prst="rect">
            <a:avLst/>
          </a:prstGeom>
          <a:noFill/>
        </p:spPr>
      </p:pic>
      <p:sp>
        <p:nvSpPr>
          <p:cNvPr id="6" name="TextBox 5"/>
          <p:cNvSpPr txBox="1"/>
          <p:nvPr/>
        </p:nvSpPr>
        <p:spPr>
          <a:xfrm>
            <a:off x="6248400" y="5562600"/>
            <a:ext cx="1752600" cy="954107"/>
          </a:xfrm>
          <a:prstGeom prst="rect">
            <a:avLst/>
          </a:prstGeom>
          <a:noFill/>
        </p:spPr>
        <p:txBody>
          <a:bodyPr wrap="square" rtlCol="0">
            <a:spAutoFit/>
          </a:bodyPr>
          <a:lstStyle/>
          <a:p>
            <a:r>
              <a:rPr lang="en-US" sz="1400" dirty="0" smtClean="0"/>
              <a:t>Monique Bryant</a:t>
            </a:r>
          </a:p>
          <a:p>
            <a:r>
              <a:rPr lang="en-US" sz="1400" dirty="0" smtClean="0"/>
              <a:t>November 17, 2014</a:t>
            </a:r>
          </a:p>
          <a:p>
            <a:r>
              <a:rPr lang="en-US" sz="1400" dirty="0" smtClean="0"/>
              <a:t>CUR/532</a:t>
            </a:r>
          </a:p>
          <a:p>
            <a:r>
              <a:rPr lang="en-US" sz="1400" dirty="0" smtClean="0"/>
              <a:t>H. Garth </a:t>
            </a:r>
            <a:r>
              <a:rPr lang="en-US" sz="1400" dirty="0" smtClean="0"/>
              <a:t>Beerman</a:t>
            </a:r>
            <a:r>
              <a:rPr lang="en-US" sz="1400" dirty="0" smtClean="0"/>
              <a:t>  </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rPr>
              <a:t>Strategies to present effective facilitator skills</a:t>
            </a:r>
            <a:endParaRPr lang="en-US" dirty="0">
              <a:solidFill>
                <a:schemeClr val="accent1"/>
              </a:solidFill>
            </a:endParaRPr>
          </a:p>
        </p:txBody>
      </p:sp>
      <p:sp>
        <p:nvSpPr>
          <p:cNvPr id="4" name="Content Placeholder 3"/>
          <p:cNvSpPr>
            <a:spLocks noGrp="1"/>
          </p:cNvSpPr>
          <p:nvPr>
            <p:ph idx="1"/>
          </p:nvPr>
        </p:nvSpPr>
        <p:spPr/>
        <p:txBody>
          <a:bodyPr>
            <a:normAutofit/>
          </a:bodyPr>
          <a:lstStyle/>
          <a:p>
            <a:r>
              <a:rPr lang="en-US" sz="2000" dirty="0" smtClean="0">
                <a:solidFill>
                  <a:schemeClr val="accent1"/>
                </a:solidFill>
              </a:rPr>
              <a:t>Ask learners to assess their skills in writing assignment or visual such as a diagram.</a:t>
            </a:r>
          </a:p>
          <a:p>
            <a:r>
              <a:rPr lang="en-US" sz="2000" dirty="0" smtClean="0">
                <a:solidFill>
                  <a:schemeClr val="accent1"/>
                </a:solidFill>
              </a:rPr>
              <a:t>Video presentation on communicating effectively.</a:t>
            </a:r>
          </a:p>
          <a:p>
            <a:r>
              <a:rPr lang="en-US" sz="2000" dirty="0" smtClean="0">
                <a:solidFill>
                  <a:schemeClr val="accent1"/>
                </a:solidFill>
              </a:rPr>
              <a:t>Create a scenario and ask learners how they would handle the situation.</a:t>
            </a:r>
          </a:p>
          <a:p>
            <a:endParaRPr lang="en-US" sz="2000" dirty="0" smtClean="0">
              <a:solidFill>
                <a:schemeClr val="accent1"/>
              </a:solidFill>
            </a:endParaRPr>
          </a:p>
          <a:p>
            <a:pPr>
              <a:buNone/>
            </a:pPr>
            <a:endParaRPr lang="en-US" sz="2000" dirty="0">
              <a:solidFill>
                <a:schemeClr val="accen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solidFill>
                  <a:schemeClr val="accent1"/>
                </a:solidFill>
              </a:rPr>
              <a:t>Phases of Online faculty development</a:t>
            </a:r>
            <a:endParaRPr lang="en-US" dirty="0">
              <a:solidFill>
                <a:schemeClr val="accent1"/>
              </a:solidFill>
            </a:endParaRPr>
          </a:p>
        </p:txBody>
      </p:sp>
      <p:graphicFrame>
        <p:nvGraphicFramePr>
          <p:cNvPr id="8" name="Content Placeholder 7"/>
          <p:cNvGraphicFramePr>
            <a:graphicFrameLocks noGrp="1"/>
          </p:cNvGraphicFramePr>
          <p:nvPr>
            <p:ph sz="half" idx="2"/>
          </p:nvPr>
        </p:nvGraphicFramePr>
        <p:xfrm>
          <a:off x="4191000" y="1600200"/>
          <a:ext cx="3508375"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ontent Placeholder 8"/>
          <p:cNvSpPr>
            <a:spLocks noGrp="1"/>
          </p:cNvSpPr>
          <p:nvPr>
            <p:ph sz="half" idx="1"/>
          </p:nvPr>
        </p:nvSpPr>
        <p:spPr>
          <a:xfrm>
            <a:off x="457200" y="1600200"/>
            <a:ext cx="3520440" cy="4648200"/>
          </a:xfrm>
        </p:spPr>
        <p:txBody>
          <a:bodyPr>
            <a:normAutofit lnSpcReduction="10000"/>
          </a:bodyPr>
          <a:lstStyle/>
          <a:p>
            <a:pPr>
              <a:buNone/>
            </a:pPr>
            <a:r>
              <a:rPr lang="en-US" sz="1400" b="1" dirty="0" smtClean="0"/>
              <a:t>Visitor-</a:t>
            </a:r>
            <a:r>
              <a:rPr lang="en-US" sz="1400" dirty="0" smtClean="0"/>
              <a:t>Toyed with the idea of integrating or using technology in the traditional classroom.</a:t>
            </a:r>
          </a:p>
          <a:p>
            <a:pPr>
              <a:buNone/>
            </a:pPr>
            <a:endParaRPr lang="en-US" sz="1400" b="1" dirty="0" smtClean="0"/>
          </a:p>
          <a:p>
            <a:pPr>
              <a:buNone/>
            </a:pPr>
            <a:r>
              <a:rPr lang="en-US" sz="1400" b="1" dirty="0" smtClean="0"/>
              <a:t>Novice- </a:t>
            </a:r>
            <a:r>
              <a:rPr lang="en-US" sz="1400" dirty="0" smtClean="0"/>
              <a:t>Never taught online may or may not have taken online course, and used some communications technologies to supplement their face-to-face teaching.</a:t>
            </a:r>
          </a:p>
          <a:p>
            <a:pPr>
              <a:buNone/>
            </a:pPr>
            <a:endParaRPr lang="en-US" sz="1400" dirty="0" smtClean="0"/>
          </a:p>
          <a:p>
            <a:pPr>
              <a:buNone/>
            </a:pPr>
            <a:r>
              <a:rPr lang="en-US" sz="1400" b="1" dirty="0" smtClean="0"/>
              <a:t>Apprentice-</a:t>
            </a:r>
            <a:r>
              <a:rPr lang="en-US" sz="1400" dirty="0" smtClean="0"/>
              <a:t>taught 1 or 2 terms online.</a:t>
            </a:r>
          </a:p>
          <a:p>
            <a:pPr>
              <a:buNone/>
            </a:pPr>
            <a:endParaRPr lang="en-US" sz="1400" dirty="0" smtClean="0"/>
          </a:p>
          <a:p>
            <a:pPr>
              <a:buNone/>
            </a:pPr>
            <a:r>
              <a:rPr lang="en-US" sz="1400" b="1" dirty="0" smtClean="0"/>
              <a:t>Insider-</a:t>
            </a:r>
            <a:r>
              <a:rPr lang="en-US" sz="1400" dirty="0" smtClean="0"/>
              <a:t>Taught more than 1 course over 2 semesters online, proficient with technology, and may have course design experience.</a:t>
            </a:r>
          </a:p>
          <a:p>
            <a:pPr>
              <a:buNone/>
            </a:pPr>
            <a:endParaRPr lang="en-US" sz="1400" dirty="0" smtClean="0"/>
          </a:p>
          <a:p>
            <a:pPr>
              <a:buNone/>
            </a:pPr>
            <a:r>
              <a:rPr lang="en-US" sz="1400" b="1" dirty="0" smtClean="0"/>
              <a:t>Master-</a:t>
            </a:r>
            <a:r>
              <a:rPr lang="en-US" sz="1400" dirty="0" smtClean="0"/>
              <a:t>Taught online multiple terms and designed several courses. </a:t>
            </a:r>
            <a:endParaRPr lang="en-US" sz="1400" b="1" dirty="0" smtClean="0"/>
          </a:p>
          <a:p>
            <a:pPr>
              <a:buNone/>
            </a:pPr>
            <a:endParaRPr 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304800"/>
            <a:ext cx="8132298" cy="685800"/>
          </a:xfrm>
        </p:spPr>
        <p:txBody>
          <a:bodyPr>
            <a:normAutofit/>
          </a:bodyPr>
          <a:lstStyle/>
          <a:p>
            <a:r>
              <a:rPr lang="en-US" sz="3200" dirty="0" smtClean="0">
                <a:solidFill>
                  <a:schemeClr val="bg1"/>
                </a:solidFill>
              </a:rPr>
              <a:t>Theories of distance learning</a:t>
            </a:r>
            <a:endParaRPr lang="en-US" sz="3200" dirty="0">
              <a:solidFill>
                <a:schemeClr val="bg1"/>
              </a:solidFill>
            </a:endParaRPr>
          </a:p>
        </p:txBody>
      </p:sp>
      <p:sp>
        <p:nvSpPr>
          <p:cNvPr id="7" name="Text Placeholder 6"/>
          <p:cNvSpPr>
            <a:spLocks noGrp="1"/>
          </p:cNvSpPr>
          <p:nvPr>
            <p:ph type="body" sz="half" idx="2"/>
          </p:nvPr>
        </p:nvSpPr>
        <p:spPr>
          <a:xfrm>
            <a:off x="685800" y="1447800"/>
            <a:ext cx="4267200" cy="3756074"/>
          </a:xfrm>
        </p:spPr>
        <p:txBody>
          <a:bodyPr>
            <a:normAutofit/>
          </a:bodyPr>
          <a:lstStyle/>
          <a:p>
            <a:r>
              <a:rPr lang="en-US" sz="1600" b="1" dirty="0" smtClean="0">
                <a:solidFill>
                  <a:schemeClr val="bg1"/>
                </a:solidFill>
              </a:rPr>
              <a:t>Transformation- </a:t>
            </a:r>
            <a:r>
              <a:rPr lang="en-US" sz="1600" dirty="0" smtClean="0">
                <a:solidFill>
                  <a:schemeClr val="bg1"/>
                </a:solidFill>
              </a:rPr>
              <a:t>change in understanding occurs and transforms cognition to an initial state to a modified state that is observable in </a:t>
            </a:r>
            <a:r>
              <a:rPr lang="en-US" sz="1600" dirty="0" err="1" smtClean="0">
                <a:solidFill>
                  <a:schemeClr val="bg1"/>
                </a:solidFill>
              </a:rPr>
              <a:t>behavior,speech</a:t>
            </a:r>
            <a:r>
              <a:rPr lang="en-US" sz="1600" dirty="0" smtClean="0">
                <a:solidFill>
                  <a:schemeClr val="bg1"/>
                </a:solidFill>
              </a:rPr>
              <a:t>, writing, or other forms of production.</a:t>
            </a:r>
          </a:p>
          <a:p>
            <a:endParaRPr lang="en-US" sz="1600" dirty="0" smtClean="0">
              <a:solidFill>
                <a:schemeClr val="bg1"/>
              </a:solidFill>
            </a:endParaRPr>
          </a:p>
          <a:p>
            <a:r>
              <a:rPr lang="en-US" sz="1600" b="1" dirty="0" smtClean="0">
                <a:solidFill>
                  <a:schemeClr val="bg1"/>
                </a:solidFill>
              </a:rPr>
              <a:t>Examples- Peer-to-Peer, Facilitator-to-Learner</a:t>
            </a:r>
          </a:p>
          <a:p>
            <a:r>
              <a:rPr lang="en-US" sz="1600" b="1" dirty="0" smtClean="0">
                <a:solidFill>
                  <a:schemeClr val="bg1"/>
                </a:solidFill>
              </a:rPr>
              <a:t>And Mentor-to-Facilitator.</a:t>
            </a:r>
          </a:p>
          <a:p>
            <a:endParaRPr lang="en-US" sz="1600" b="1" dirty="0" smtClean="0">
              <a:solidFill>
                <a:schemeClr val="bg1"/>
              </a:solidFill>
            </a:endParaRPr>
          </a:p>
          <a:p>
            <a:r>
              <a:rPr lang="en-US" sz="1600" b="1" dirty="0" smtClean="0">
                <a:solidFill>
                  <a:schemeClr val="bg1"/>
                </a:solidFill>
              </a:rPr>
              <a:t>Mentoring is a transformative relationship that is a two-way process between participants</a:t>
            </a:r>
            <a:r>
              <a:rPr lang="en-US" b="1" dirty="0" smtClean="0">
                <a:solidFill>
                  <a:schemeClr val="bg1"/>
                </a:solidFill>
              </a:rPr>
              <a:t>.</a:t>
            </a:r>
          </a:p>
        </p:txBody>
      </p:sp>
      <p:pic>
        <p:nvPicPr>
          <p:cNvPr id="35842" name="Picture 2" descr="https://encrypted-tbn2.gstatic.com/images?q=tbn:ANd9GcR6TzSRBUaVYJbMWyMOoCR7ZbhfltZAYi7Yu-CB1XqUFUQH7N932i_ivw">
            <a:hlinkClick r:id="rId2"/>
          </p:cNvPr>
          <p:cNvPicPr>
            <a:picLocks noGrp="1" noChangeAspect="1" noChangeArrowheads="1"/>
          </p:cNvPicPr>
          <p:nvPr>
            <p:ph type="pic" idx="1"/>
          </p:nvPr>
        </p:nvPicPr>
        <p:blipFill>
          <a:blip r:embed="rId3" cstate="print"/>
          <a:srcRect t="19" b="19"/>
          <a:stretch>
            <a:fillRect/>
          </a:stretch>
        </p:blipFill>
        <p:spPr bwMode="auto">
          <a:xfrm>
            <a:off x="4937760" y="1828800"/>
            <a:ext cx="4206240" cy="420624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899160"/>
          </a:xfrm>
        </p:spPr>
        <p:txBody>
          <a:bodyPr>
            <a:normAutofit/>
          </a:bodyPr>
          <a:lstStyle/>
          <a:p>
            <a:r>
              <a:rPr lang="en-US" sz="2800" dirty="0" smtClean="0">
                <a:solidFill>
                  <a:schemeClr val="tx1"/>
                </a:solidFill>
              </a:rPr>
              <a:t>Theories of distance </a:t>
            </a:r>
            <a:r>
              <a:rPr lang="en-US" sz="2800" dirty="0" smtClean="0">
                <a:solidFill>
                  <a:schemeClr val="tx1"/>
                </a:solidFill>
              </a:rPr>
              <a:t>learning cont.</a:t>
            </a:r>
            <a:endParaRPr lang="en-US" sz="2800" dirty="0">
              <a:solidFill>
                <a:schemeClr val="tx1"/>
              </a:solidFill>
            </a:endParaRPr>
          </a:p>
        </p:txBody>
      </p:sp>
      <p:sp>
        <p:nvSpPr>
          <p:cNvPr id="6" name="Content Placeholder 5"/>
          <p:cNvSpPr>
            <a:spLocks noGrp="1"/>
          </p:cNvSpPr>
          <p:nvPr>
            <p:ph sz="half" idx="1"/>
          </p:nvPr>
        </p:nvSpPr>
        <p:spPr>
          <a:xfrm>
            <a:off x="457200" y="1600201"/>
            <a:ext cx="3520440" cy="4190999"/>
          </a:xfrm>
        </p:spPr>
        <p:txBody>
          <a:bodyPr>
            <a:normAutofit fontScale="85000" lnSpcReduction="20000"/>
          </a:bodyPr>
          <a:lstStyle/>
          <a:p>
            <a:pPr>
              <a:buNone/>
            </a:pPr>
            <a:r>
              <a:rPr lang="en-US" sz="1900" b="1" dirty="0" smtClean="0"/>
              <a:t>Framing- </a:t>
            </a:r>
            <a:r>
              <a:rPr lang="en-US" sz="1900" dirty="0" smtClean="0"/>
              <a:t>knowledge, past experience, mindset and mental construct of the scope and borders of a endeavor, that characterizes what we, or our learners, bring into the learning experience and bring to bear on the learning itself.  </a:t>
            </a:r>
          </a:p>
          <a:p>
            <a:pPr>
              <a:buNone/>
            </a:pPr>
            <a:endParaRPr lang="en-US" sz="1900" dirty="0" smtClean="0"/>
          </a:p>
          <a:p>
            <a:pPr>
              <a:buNone/>
            </a:pPr>
            <a:r>
              <a:rPr lang="en-US" sz="1900" dirty="0" smtClean="0"/>
              <a:t>Examples- How we conduct our self  in church is different from our conduct at work or home using certain kinds of rules and experiences as interpretive frames for action.</a:t>
            </a:r>
          </a:p>
          <a:p>
            <a:pPr>
              <a:buNone/>
            </a:pPr>
            <a:r>
              <a:rPr lang="en-US" sz="1900" dirty="0" smtClean="0">
                <a:solidFill>
                  <a:schemeClr val="bg1"/>
                </a:solidFill>
              </a:rPr>
              <a:t>e or the </a:t>
            </a:r>
            <a:r>
              <a:rPr lang="en-US" dirty="0" smtClean="0">
                <a:solidFill>
                  <a:schemeClr val="bg1"/>
                </a:solidFill>
              </a:rPr>
              <a:t>itself.</a:t>
            </a:r>
          </a:p>
          <a:p>
            <a:endParaRPr lang="en-US" sz="1600" dirty="0"/>
          </a:p>
        </p:txBody>
      </p:sp>
      <p:sp>
        <p:nvSpPr>
          <p:cNvPr id="7" name="Content Placeholder 6"/>
          <p:cNvSpPr>
            <a:spLocks noGrp="1"/>
          </p:cNvSpPr>
          <p:nvPr>
            <p:ph sz="half" idx="2"/>
          </p:nvPr>
        </p:nvSpPr>
        <p:spPr/>
        <p:txBody>
          <a:bodyPr>
            <a:normAutofit fontScale="85000" lnSpcReduction="20000"/>
          </a:bodyPr>
          <a:lstStyle/>
          <a:p>
            <a:pPr>
              <a:buNone/>
            </a:pPr>
            <a:r>
              <a:rPr lang="en-US" sz="1800" b="1" dirty="0" smtClean="0"/>
              <a:t>Emergence-</a:t>
            </a:r>
            <a:r>
              <a:rPr lang="en-US" sz="1800" dirty="0" smtClean="0"/>
              <a:t> </a:t>
            </a:r>
            <a:r>
              <a:rPr lang="en-US" sz="1900" dirty="0" smtClean="0"/>
              <a:t>the way learning and knowledge construction are happening continuously from the interplay of elements in the environment we operate in, and the meaning, interpretation and actions that individually and collectively add to the communal frame.  </a:t>
            </a:r>
          </a:p>
          <a:p>
            <a:pPr>
              <a:buNone/>
            </a:pPr>
            <a:endParaRPr lang="en-US" sz="1900" dirty="0" smtClean="0"/>
          </a:p>
          <a:p>
            <a:pPr>
              <a:buNone/>
            </a:pPr>
            <a:r>
              <a:rPr lang="en-US" sz="1900" dirty="0" smtClean="0"/>
              <a:t>Example: Discussion</a:t>
            </a:r>
          </a:p>
          <a:p>
            <a:pPr>
              <a:buNone/>
            </a:pPr>
            <a:endParaRPr lang="en-US" sz="1900" b="1" dirty="0" smtClean="0"/>
          </a:p>
          <a:p>
            <a:pPr>
              <a:buNone/>
            </a:pPr>
            <a:r>
              <a:rPr lang="en-US" sz="1900" dirty="0" smtClean="0"/>
              <a:t>By responding and posting to class</a:t>
            </a:r>
          </a:p>
          <a:p>
            <a:pPr>
              <a:buNone/>
            </a:pPr>
            <a:r>
              <a:rPr lang="en-US" sz="1900" dirty="0" smtClean="0"/>
              <a:t>and facilitator lead discussions learners active engagement is occurring that learners experience “expansive learning” leading to new understanding of the object of interest.</a:t>
            </a:r>
            <a:endParaRPr lang="en-US" sz="1900" dirty="0"/>
          </a:p>
        </p:txBody>
      </p:sp>
      <p:sp>
        <p:nvSpPr>
          <p:cNvPr id="8" name="Rectangle 7"/>
          <p:cNvSpPr/>
          <p:nvPr/>
        </p:nvSpPr>
        <p:spPr>
          <a:xfrm rot="10800000" flipV="1">
            <a:off x="914400" y="5950081"/>
            <a:ext cx="5943600" cy="461665"/>
          </a:xfrm>
          <a:prstGeom prst="rect">
            <a:avLst/>
          </a:prstGeom>
        </p:spPr>
        <p:txBody>
          <a:bodyPr wrap="square">
            <a:spAutoFit/>
          </a:bodyPr>
          <a:lstStyle/>
          <a:p>
            <a:r>
              <a:rPr lang="en-US" sz="1200" dirty="0" err="1" smtClean="0"/>
              <a:t>Palloff</a:t>
            </a:r>
            <a:r>
              <a:rPr lang="en-US" sz="1200" dirty="0" smtClean="0"/>
              <a:t>, R., &amp; Pratt, K. (2011). </a:t>
            </a:r>
            <a:r>
              <a:rPr lang="en-US" sz="1200" i="1" dirty="0" smtClean="0"/>
              <a:t>The excellent online Instructor: Strategies for professional development</a:t>
            </a:r>
            <a:r>
              <a:rPr lang="en-US" sz="1200" dirty="0" smtClean="0"/>
              <a:t>. San Francisco, CA: </a:t>
            </a:r>
            <a:r>
              <a:rPr lang="en-US" sz="1200" dirty="0" err="1" smtClean="0"/>
              <a:t>Jossey</a:t>
            </a:r>
            <a:r>
              <a:rPr lang="en-US" sz="1200" dirty="0" smtClean="0"/>
              <a:t>-Bass. </a:t>
            </a:r>
            <a:endParaRPr lang="en-US" sz="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Day 2 syllabus</a:t>
            </a:r>
            <a:endParaRPr lang="en-US" dirty="0">
              <a:solidFill>
                <a:schemeClr val="accent1"/>
              </a:solidFill>
            </a:endParaRPr>
          </a:p>
        </p:txBody>
      </p:sp>
      <p:sp>
        <p:nvSpPr>
          <p:cNvPr id="5" name="Content Placeholder 4"/>
          <p:cNvSpPr>
            <a:spLocks noGrp="1"/>
          </p:cNvSpPr>
          <p:nvPr>
            <p:ph idx="1"/>
          </p:nvPr>
        </p:nvSpPr>
        <p:spPr/>
        <p:txBody>
          <a:bodyPr>
            <a:normAutofit/>
          </a:bodyPr>
          <a:lstStyle/>
          <a:p>
            <a:r>
              <a:rPr lang="en-US" sz="1900" dirty="0" smtClean="0">
                <a:solidFill>
                  <a:schemeClr val="accent1"/>
                </a:solidFill>
              </a:rPr>
              <a:t>Mentoring Program for faculty</a:t>
            </a:r>
          </a:p>
          <a:p>
            <a:pPr lvl="1"/>
            <a:r>
              <a:rPr lang="en-US" sz="1600" dirty="0" smtClean="0">
                <a:solidFill>
                  <a:schemeClr val="accent1"/>
                </a:solidFill>
              </a:rPr>
              <a:t>Identify the goals and objective</a:t>
            </a:r>
          </a:p>
          <a:p>
            <a:pPr lvl="1"/>
            <a:r>
              <a:rPr lang="en-US" sz="1600" dirty="0" smtClean="0">
                <a:solidFill>
                  <a:schemeClr val="accent1"/>
                </a:solidFill>
              </a:rPr>
              <a:t>Identify criteria and experiences</a:t>
            </a:r>
          </a:p>
          <a:p>
            <a:pPr>
              <a:buNone/>
            </a:pPr>
            <a:endParaRPr lang="en-US" sz="1900" dirty="0" smtClean="0">
              <a:solidFill>
                <a:schemeClr val="accent1"/>
              </a:solidFill>
            </a:endParaRPr>
          </a:p>
          <a:p>
            <a:r>
              <a:rPr lang="en-US" sz="1900" dirty="0" smtClean="0">
                <a:solidFill>
                  <a:schemeClr val="accent1"/>
                </a:solidFill>
              </a:rPr>
              <a:t>Management and evaluation programs for facilitators</a:t>
            </a:r>
          </a:p>
          <a:p>
            <a:r>
              <a:rPr lang="en-US" sz="1900" dirty="0" smtClean="0">
                <a:solidFill>
                  <a:schemeClr val="accent1"/>
                </a:solidFill>
              </a:rPr>
              <a:t>Learning Platform</a:t>
            </a:r>
          </a:p>
          <a:p>
            <a:pPr>
              <a:buNone/>
            </a:pPr>
            <a:r>
              <a:rPr lang="en-US" sz="1500" dirty="0" smtClean="0">
                <a:solidFill>
                  <a:schemeClr val="accent1"/>
                </a:solidFill>
              </a:rPr>
              <a:t>	</a:t>
            </a:r>
            <a:r>
              <a:rPr lang="en-US" sz="1600" dirty="0" smtClean="0">
                <a:solidFill>
                  <a:schemeClr val="accent1"/>
                </a:solidFill>
              </a:rPr>
              <a:t>     Read-</a:t>
            </a:r>
            <a:r>
              <a:rPr lang="en-US" sz="1600" u="sng" dirty="0" smtClean="0">
                <a:solidFill>
                  <a:srgbClr val="002060"/>
                </a:solidFill>
              </a:rPr>
              <a:t> </a:t>
            </a:r>
            <a:r>
              <a:rPr lang="en-US" sz="1500" u="sng" dirty="0" smtClean="0">
                <a:solidFill>
                  <a:srgbClr val="002060"/>
                </a:solidFill>
              </a:rPr>
              <a:t>https</a:t>
            </a:r>
            <a:r>
              <a:rPr lang="en-US" sz="1500" u="sng" dirty="0" smtClean="0">
                <a:solidFill>
                  <a:srgbClr val="002060"/>
                </a:solidFill>
              </a:rPr>
              <a:t>://</a:t>
            </a:r>
            <a:r>
              <a:rPr lang="en-US" sz="1500" u="sng" dirty="0" smtClean="0">
                <a:solidFill>
                  <a:srgbClr val="002060"/>
                </a:solidFill>
              </a:rPr>
              <a:t>scholar.vt.edu/access/content/group/5deb92b5-10f3-49db-adeb-7294847f1ebc/e-Learning%20Scott%20Midkiff.pdf</a:t>
            </a:r>
            <a:endParaRPr lang="en-US" sz="1900" dirty="0" smtClean="0">
              <a:solidFill>
                <a:schemeClr val="accent1"/>
              </a:solidFill>
            </a:endParaRPr>
          </a:p>
          <a:p>
            <a:r>
              <a:rPr lang="en-US" sz="1900" dirty="0" smtClean="0">
                <a:solidFill>
                  <a:schemeClr val="accent1"/>
                </a:solidFill>
              </a:rPr>
              <a:t>Technology</a:t>
            </a:r>
          </a:p>
          <a:p>
            <a:pPr>
              <a:buNone/>
            </a:pPr>
            <a:r>
              <a:rPr lang="en-US" sz="1900" dirty="0" smtClean="0">
                <a:solidFill>
                  <a:schemeClr val="accent1"/>
                </a:solidFill>
              </a:rPr>
              <a:t>	    </a:t>
            </a:r>
            <a:r>
              <a:rPr lang="en-US" sz="1600" dirty="0" smtClean="0">
                <a:solidFill>
                  <a:schemeClr val="accent1"/>
                </a:solidFill>
              </a:rPr>
              <a:t>Read- </a:t>
            </a:r>
            <a:r>
              <a:rPr lang="en-US" sz="1600" u="sng" dirty="0" smtClean="0">
                <a:solidFill>
                  <a:srgbClr val="002060"/>
                </a:solidFill>
              </a:rPr>
              <a:t>http://www.educause.edu/ero/article/selecting-learning-management-system-advice-academic-perspective</a:t>
            </a:r>
            <a:r>
              <a:rPr lang="en-US" sz="1600" dirty="0" smtClean="0">
                <a:solidFill>
                  <a:schemeClr val="accent1"/>
                </a:solidFill>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smtClean="0">
                <a:solidFill>
                  <a:schemeClr val="accent1"/>
                </a:solidFill>
              </a:rPr>
              <a:t>Management and technology tools</a:t>
            </a:r>
            <a:endParaRPr lang="en-US" sz="2800" dirty="0">
              <a:solidFill>
                <a:schemeClr val="accent1"/>
              </a:solidFill>
            </a:endParaRPr>
          </a:p>
        </p:txBody>
      </p:sp>
      <p:sp>
        <p:nvSpPr>
          <p:cNvPr id="13" name="Content Placeholder 12"/>
          <p:cNvSpPr>
            <a:spLocks noGrp="1"/>
          </p:cNvSpPr>
          <p:nvPr>
            <p:ph idx="1"/>
          </p:nvPr>
        </p:nvSpPr>
        <p:spPr/>
        <p:txBody>
          <a:bodyPr/>
          <a:lstStyle/>
          <a:p>
            <a:pPr>
              <a:buNone/>
            </a:pPr>
            <a:r>
              <a:rPr lang="en-US" dirty="0" smtClean="0"/>
              <a:t>		</a:t>
            </a:r>
            <a:r>
              <a:rPr lang="en-US" sz="2000" dirty="0" smtClean="0">
                <a:solidFill>
                  <a:schemeClr val="accent1"/>
                </a:solidFill>
              </a:rPr>
              <a:t>The objective of a mentoring program is to promote learning development by identifying and implementing what the learner already knows.</a:t>
            </a:r>
          </a:p>
          <a:p>
            <a:pPr>
              <a:buNone/>
            </a:pPr>
            <a:endParaRPr lang="en-US" sz="2000" dirty="0" smtClean="0">
              <a:solidFill>
                <a:schemeClr val="accent1"/>
              </a:solidFill>
            </a:endParaRPr>
          </a:p>
          <a:p>
            <a:pPr>
              <a:buNone/>
            </a:pPr>
            <a:r>
              <a:rPr lang="en-US" sz="2000" b="1" u="sng" dirty="0" smtClean="0">
                <a:solidFill>
                  <a:schemeClr val="accent1"/>
                </a:solidFill>
              </a:rPr>
              <a:t>Goals</a:t>
            </a:r>
          </a:p>
          <a:p>
            <a:r>
              <a:rPr lang="en-US" sz="1600" b="1" dirty="0" smtClean="0">
                <a:solidFill>
                  <a:schemeClr val="accent1"/>
                </a:solidFill>
              </a:rPr>
              <a:t>To help the learner by providing knowledge and teaching them what they need to know to teach in an e-learning environment.</a:t>
            </a:r>
          </a:p>
          <a:p>
            <a:endParaRPr lang="en-US" sz="1600" b="1" dirty="0" smtClean="0">
              <a:solidFill>
                <a:schemeClr val="accent1"/>
              </a:solidFill>
            </a:endParaRPr>
          </a:p>
          <a:p>
            <a:r>
              <a:rPr lang="en-US" sz="1600" b="1" dirty="0" smtClean="0">
                <a:solidFill>
                  <a:schemeClr val="accent1"/>
                </a:solidFill>
              </a:rPr>
              <a:t>To help support, challenge and provide direction for learner’s.</a:t>
            </a:r>
          </a:p>
          <a:p>
            <a:endParaRPr lang="en-US" sz="1600" b="1" dirty="0" smtClean="0">
              <a:solidFill>
                <a:schemeClr val="accent1"/>
              </a:solidFill>
            </a:endParaRPr>
          </a:p>
          <a:p>
            <a:r>
              <a:rPr lang="en-US" sz="1600" b="1" dirty="0" smtClean="0">
                <a:solidFill>
                  <a:schemeClr val="accent1"/>
                </a:solidFill>
              </a:rPr>
              <a:t>To provide interpretation and modeling of expected behaviors. </a:t>
            </a:r>
            <a:endParaRPr lang="en-US" sz="1600" b="1" dirty="0">
              <a:solidFill>
                <a:schemeClr val="accent1"/>
              </a:solidFill>
            </a:endParaRPr>
          </a:p>
        </p:txBody>
      </p:sp>
      <p:pic>
        <p:nvPicPr>
          <p:cNvPr id="14" name="Picture 4" descr="http://thumbs.dreamstime.com/x/coaching-mentoring-skills-concept-d-diagram-36438038.jpg"/>
          <p:cNvPicPr>
            <a:picLocks noChangeAspect="1" noChangeArrowheads="1"/>
          </p:cNvPicPr>
          <p:nvPr/>
        </p:nvPicPr>
        <p:blipFill>
          <a:blip r:embed="rId2" cstate="print"/>
          <a:stretch>
            <a:fillRect/>
          </a:stretch>
        </p:blipFill>
        <p:spPr bwMode="auto">
          <a:xfrm>
            <a:off x="5257800" y="2438400"/>
            <a:ext cx="1752600" cy="9144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canstock19630266.jpg"/>
          <p:cNvPicPr>
            <a:picLocks noChangeAspect="1"/>
          </p:cNvPicPr>
          <p:nvPr/>
        </p:nvPicPr>
        <p:blipFill>
          <a:blip r:embed="rId3" cstate="print"/>
          <a:stretch>
            <a:fillRect/>
          </a:stretch>
        </p:blipFill>
        <p:spPr>
          <a:xfrm>
            <a:off x="2743200" y="2971800"/>
            <a:ext cx="1397000" cy="1442803"/>
          </a:xfrm>
          <a:prstGeom prst="rect">
            <a:avLst/>
          </a:prstGeom>
        </p:spPr>
      </p:pic>
      <p:sp>
        <p:nvSpPr>
          <p:cNvPr id="5" name="Title 4"/>
          <p:cNvSpPr>
            <a:spLocks noGrp="1"/>
          </p:cNvSpPr>
          <p:nvPr>
            <p:ph type="title"/>
          </p:nvPr>
        </p:nvSpPr>
        <p:spPr>
          <a:xfrm>
            <a:off x="457200" y="320040"/>
            <a:ext cx="7242048" cy="670560"/>
          </a:xfrm>
        </p:spPr>
        <p:txBody>
          <a:bodyPr/>
          <a:lstStyle/>
          <a:p>
            <a:r>
              <a:rPr lang="en-US" dirty="0" smtClean="0">
                <a:solidFill>
                  <a:schemeClr val="accent1"/>
                </a:solidFill>
              </a:rPr>
              <a:t>Mentors</a:t>
            </a:r>
            <a:endParaRPr lang="en-US" dirty="0">
              <a:solidFill>
                <a:schemeClr val="accent1"/>
              </a:solidFill>
            </a:endParaRPr>
          </a:p>
        </p:txBody>
      </p:sp>
      <p:sp>
        <p:nvSpPr>
          <p:cNvPr id="6" name="Content Placeholder 5"/>
          <p:cNvSpPr>
            <a:spLocks noGrp="1"/>
          </p:cNvSpPr>
          <p:nvPr>
            <p:ph sz="half" idx="1"/>
          </p:nvPr>
        </p:nvSpPr>
        <p:spPr>
          <a:xfrm>
            <a:off x="457200" y="1143000"/>
            <a:ext cx="3520440" cy="4419600"/>
          </a:xfrm>
        </p:spPr>
        <p:txBody>
          <a:bodyPr/>
          <a:lstStyle/>
          <a:p>
            <a:pPr>
              <a:buNone/>
            </a:pPr>
            <a:r>
              <a:rPr lang="en-US" sz="2000" b="1" u="sng" dirty="0" smtClean="0">
                <a:solidFill>
                  <a:schemeClr val="accent1"/>
                </a:solidFill>
              </a:rPr>
              <a:t>Criteria</a:t>
            </a:r>
          </a:p>
          <a:p>
            <a:r>
              <a:rPr lang="en-US" sz="1800" dirty="0" smtClean="0">
                <a:solidFill>
                  <a:schemeClr val="accent1"/>
                </a:solidFill>
              </a:rPr>
              <a:t>Time</a:t>
            </a:r>
          </a:p>
          <a:p>
            <a:r>
              <a:rPr lang="en-US" sz="1800" dirty="0" smtClean="0">
                <a:solidFill>
                  <a:schemeClr val="accent1"/>
                </a:solidFill>
              </a:rPr>
              <a:t>Organization</a:t>
            </a:r>
          </a:p>
          <a:p>
            <a:r>
              <a:rPr lang="en-US" sz="1800" dirty="0" smtClean="0">
                <a:solidFill>
                  <a:schemeClr val="accent1"/>
                </a:solidFill>
              </a:rPr>
              <a:t>Willingness</a:t>
            </a:r>
          </a:p>
          <a:p>
            <a:r>
              <a:rPr lang="en-US" sz="1800" dirty="0" smtClean="0">
                <a:solidFill>
                  <a:schemeClr val="accent1"/>
                </a:solidFill>
              </a:rPr>
              <a:t>Mentoring by choice</a:t>
            </a:r>
          </a:p>
          <a:p>
            <a:r>
              <a:rPr lang="en-US" sz="1800" dirty="0" smtClean="0">
                <a:solidFill>
                  <a:schemeClr val="accent1"/>
                </a:solidFill>
              </a:rPr>
              <a:t>Mentoring as part of a learning community</a:t>
            </a:r>
          </a:p>
          <a:p>
            <a:pPr>
              <a:buNone/>
            </a:pPr>
            <a:endParaRPr lang="en-US" sz="2000" b="1" u="sng" dirty="0" smtClean="0">
              <a:solidFill>
                <a:schemeClr val="accent1"/>
              </a:solidFill>
            </a:endParaRPr>
          </a:p>
          <a:p>
            <a:pPr>
              <a:buNone/>
            </a:pPr>
            <a:r>
              <a:rPr lang="en-US" sz="2000" b="1" u="sng" dirty="0" smtClean="0">
                <a:solidFill>
                  <a:schemeClr val="accent1"/>
                </a:solidFill>
              </a:rPr>
              <a:t>Experience</a:t>
            </a:r>
          </a:p>
          <a:p>
            <a:r>
              <a:rPr lang="en-US" sz="1800" dirty="0" smtClean="0">
                <a:solidFill>
                  <a:schemeClr val="accent1"/>
                </a:solidFill>
              </a:rPr>
              <a:t>Insider </a:t>
            </a:r>
          </a:p>
          <a:p>
            <a:r>
              <a:rPr lang="en-US" sz="1800" dirty="0" smtClean="0">
                <a:solidFill>
                  <a:schemeClr val="accent1"/>
                </a:solidFill>
              </a:rPr>
              <a:t> Master</a:t>
            </a:r>
          </a:p>
          <a:p>
            <a:r>
              <a:rPr lang="en-US" sz="1800" dirty="0" smtClean="0">
                <a:solidFill>
                  <a:schemeClr val="accent1"/>
                </a:solidFill>
              </a:rPr>
              <a:t>Technical skills</a:t>
            </a:r>
            <a:endParaRPr lang="en-US" sz="1800" dirty="0" smtClean="0">
              <a:solidFill>
                <a:schemeClr val="accent1"/>
              </a:solidFill>
            </a:endParaRPr>
          </a:p>
          <a:p>
            <a:endParaRPr lang="en-US" sz="2000" dirty="0">
              <a:solidFill>
                <a:schemeClr val="accent1"/>
              </a:solidFill>
            </a:endParaRPr>
          </a:p>
        </p:txBody>
      </p:sp>
      <p:sp>
        <p:nvSpPr>
          <p:cNvPr id="7" name="Content Placeholder 6"/>
          <p:cNvSpPr>
            <a:spLocks noGrp="1"/>
          </p:cNvSpPr>
          <p:nvPr>
            <p:ph sz="half" idx="2"/>
          </p:nvPr>
        </p:nvSpPr>
        <p:spPr/>
        <p:txBody>
          <a:bodyPr/>
          <a:lstStyle/>
          <a:p>
            <a:pPr>
              <a:buNone/>
            </a:pPr>
            <a:r>
              <a:rPr lang="en-US" b="1" u="sng" dirty="0" smtClean="0">
                <a:solidFill>
                  <a:schemeClr val="accent1"/>
                </a:solidFill>
              </a:rPr>
              <a:t>Key Training Points</a:t>
            </a:r>
          </a:p>
          <a:p>
            <a:r>
              <a:rPr lang="en-US" sz="1400" dirty="0" smtClean="0">
                <a:solidFill>
                  <a:schemeClr val="accent1"/>
                </a:solidFill>
              </a:rPr>
              <a:t>Faculty experience different needs at various points in their development.</a:t>
            </a:r>
          </a:p>
          <a:p>
            <a:r>
              <a:rPr lang="en-US" sz="1400" dirty="0" smtClean="0">
                <a:solidFill>
                  <a:schemeClr val="accent1"/>
                </a:solidFill>
              </a:rPr>
              <a:t>The key is paying attention to the instructor as a person and developing training experiences that begin with and are responsive to where the </a:t>
            </a:r>
            <a:r>
              <a:rPr lang="en-US" sz="1400" dirty="0" err="1" smtClean="0">
                <a:solidFill>
                  <a:schemeClr val="accent1"/>
                </a:solidFill>
              </a:rPr>
              <a:t>the</a:t>
            </a:r>
            <a:r>
              <a:rPr lang="en-US" sz="1400" dirty="0" smtClean="0">
                <a:solidFill>
                  <a:schemeClr val="accent1"/>
                </a:solidFill>
              </a:rPr>
              <a:t> faculty member happens to be in the process.</a:t>
            </a:r>
            <a:endParaRPr lang="en-US" sz="1400" dirty="0" smtClean="0">
              <a:solidFill>
                <a:schemeClr val="accent1"/>
              </a:solidFill>
            </a:endParaRPr>
          </a:p>
          <a:p>
            <a:r>
              <a:rPr lang="en-US" sz="1400" dirty="0" smtClean="0">
                <a:solidFill>
                  <a:schemeClr val="accent1"/>
                </a:solidFill>
              </a:rPr>
              <a:t>A community-oriented, collaborative approach exposes faculty to multiple perspectives and provides a broad base of support in the development process.</a:t>
            </a:r>
          </a:p>
          <a:p>
            <a:r>
              <a:rPr lang="en-US" sz="1400" dirty="0" smtClean="0">
                <a:solidFill>
                  <a:schemeClr val="accent1"/>
                </a:solidFill>
              </a:rPr>
              <a:t>Avoid direct confrontation of faculty resistance.</a:t>
            </a:r>
          </a:p>
          <a:p>
            <a:r>
              <a:rPr lang="en-US" sz="1400" dirty="0" smtClean="0">
                <a:solidFill>
                  <a:schemeClr val="accent1"/>
                </a:solidFill>
              </a:rPr>
              <a:t>Make it Fun!</a:t>
            </a:r>
            <a:endParaRPr lang="en-US" sz="1400" dirty="0">
              <a:solidFill>
                <a:schemeClr val="accent1"/>
              </a:solidFill>
            </a:endParaRPr>
          </a:p>
        </p:txBody>
      </p:sp>
      <p:pic>
        <p:nvPicPr>
          <p:cNvPr id="43009" name="Picture 1" descr="C:\Users\Monique\AppData\Local\Microsoft\Windows\Temporary Internet Files\Content.IE5\XU1B0MCQ\MM900395782[1].gif"/>
          <p:cNvPicPr>
            <a:picLocks noChangeAspect="1" noChangeArrowheads="1" noCrop="1"/>
          </p:cNvPicPr>
          <p:nvPr/>
        </p:nvPicPr>
        <p:blipFill>
          <a:blip r:embed="rId4" cstate="print"/>
          <a:srcRect/>
          <a:stretch>
            <a:fillRect/>
          </a:stretch>
        </p:blipFill>
        <p:spPr bwMode="auto">
          <a:xfrm>
            <a:off x="4191000" y="228600"/>
            <a:ext cx="2667000" cy="1504950"/>
          </a:xfrm>
          <a:prstGeom prst="rect">
            <a:avLst/>
          </a:prstGeom>
          <a:noFill/>
        </p:spPr>
      </p:pic>
      <p:sp>
        <p:nvSpPr>
          <p:cNvPr id="9" name="Rectangle 8"/>
          <p:cNvSpPr/>
          <p:nvPr/>
        </p:nvSpPr>
        <p:spPr>
          <a:xfrm>
            <a:off x="304800" y="5943600"/>
            <a:ext cx="6553200" cy="461665"/>
          </a:xfrm>
          <a:prstGeom prst="rect">
            <a:avLst/>
          </a:prstGeom>
        </p:spPr>
        <p:txBody>
          <a:bodyPr wrap="square">
            <a:spAutoFit/>
          </a:bodyPr>
          <a:lstStyle/>
          <a:p>
            <a:r>
              <a:rPr lang="en-US" sz="1200" dirty="0" err="1" smtClean="0"/>
              <a:t>Palloff</a:t>
            </a:r>
            <a:r>
              <a:rPr lang="en-US" sz="1200" dirty="0" smtClean="0"/>
              <a:t>, R., &amp; Pratt, K. (2011). </a:t>
            </a:r>
            <a:r>
              <a:rPr lang="en-US" sz="1200" i="1" dirty="0" smtClean="0"/>
              <a:t>The excellent online Instructor: Strategies for professional development</a:t>
            </a:r>
            <a:r>
              <a:rPr lang="en-US" sz="1200" dirty="0" smtClean="0"/>
              <a:t>. San Francisco, CA: </a:t>
            </a:r>
            <a:r>
              <a:rPr lang="en-US" sz="1200" dirty="0" err="1" smtClean="0"/>
              <a:t>Jossey</a:t>
            </a:r>
            <a:r>
              <a:rPr lang="en-US" sz="1200" dirty="0" smtClean="0"/>
              <a:t>-Bass. </a:t>
            </a:r>
            <a:endParaRPr lang="en-US" sz="1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a:bodyPr>
          <a:lstStyle/>
          <a:p>
            <a:r>
              <a:rPr lang="en-US" sz="3600" dirty="0" smtClean="0">
                <a:solidFill>
                  <a:schemeClr val="accent1"/>
                </a:solidFill>
              </a:rPr>
              <a:t>Learning platform</a:t>
            </a:r>
            <a:endParaRPr lang="en-US" sz="3600" dirty="0">
              <a:solidFill>
                <a:schemeClr val="accent1"/>
              </a:solidFill>
            </a:endParaRPr>
          </a:p>
        </p:txBody>
      </p:sp>
      <p:sp>
        <p:nvSpPr>
          <p:cNvPr id="5" name="Content Placeholder 4"/>
          <p:cNvSpPr>
            <a:spLocks noGrp="1"/>
          </p:cNvSpPr>
          <p:nvPr>
            <p:ph idx="1"/>
          </p:nvPr>
        </p:nvSpPr>
        <p:spPr>
          <a:xfrm>
            <a:off x="457200" y="1447800"/>
            <a:ext cx="7239000" cy="3810000"/>
          </a:xfrm>
        </p:spPr>
        <p:txBody>
          <a:bodyPr>
            <a:normAutofit/>
          </a:bodyPr>
          <a:lstStyle/>
          <a:p>
            <a:pPr>
              <a:buNone/>
            </a:pPr>
            <a:r>
              <a:rPr lang="en-US" sz="1800" dirty="0" smtClean="0">
                <a:solidFill>
                  <a:schemeClr val="accent1"/>
                </a:solidFill>
              </a:rPr>
              <a:t>	LMS- </a:t>
            </a:r>
            <a:r>
              <a:rPr lang="en-US" sz="1800" dirty="0" smtClean="0">
                <a:solidFill>
                  <a:schemeClr val="accent1"/>
                </a:solidFill>
              </a:rPr>
              <a:t>is the infrastructure that delivers and manages </a:t>
            </a:r>
            <a:r>
              <a:rPr lang="en-US" sz="1800" dirty="0" smtClean="0">
                <a:solidFill>
                  <a:schemeClr val="accent1"/>
                </a:solidFill>
              </a:rPr>
              <a:t>instructional content</a:t>
            </a:r>
            <a:r>
              <a:rPr lang="en-US" sz="1800" dirty="0" smtClean="0">
                <a:solidFill>
                  <a:schemeClr val="accent1"/>
                </a:solidFill>
              </a:rPr>
              <a:t>, identifies and assesses individual and organizational learning or training goals, tracks the progress towards meeting those goals, and collects and presents data for supervising the learning process of the organization as a </a:t>
            </a:r>
            <a:r>
              <a:rPr lang="en-US" sz="1800" dirty="0" smtClean="0">
                <a:solidFill>
                  <a:schemeClr val="accent1"/>
                </a:solidFill>
              </a:rPr>
              <a:t>whole.</a:t>
            </a:r>
          </a:p>
          <a:p>
            <a:pPr>
              <a:buNone/>
            </a:pPr>
            <a:endParaRPr lang="en-US" sz="1800" dirty="0">
              <a:solidFill>
                <a:schemeClr val="accent1"/>
              </a:solidFill>
            </a:endParaRPr>
          </a:p>
        </p:txBody>
      </p:sp>
      <p:sp>
        <p:nvSpPr>
          <p:cNvPr id="48131" name="Rectangle 3"/>
          <p:cNvSpPr>
            <a:spLocks noChangeArrowheads="1"/>
          </p:cNvSpPr>
          <p:nvPr/>
        </p:nvSpPr>
        <p:spPr bwMode="auto">
          <a:xfrm>
            <a:off x="0" y="5849036"/>
            <a:ext cx="8458199"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pitchFamily="34" charset="0"/>
                <a:cs typeface="Arial" pitchFamily="34" charset="0"/>
              </a:rPr>
              <a:t>Szabo</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Micheal</a:t>
            </a:r>
            <a:r>
              <a:rPr kumimoji="0" lang="en-US" sz="1200" b="0" i="0" u="none" strike="noStrike" cap="none" normalizeH="0" baseline="0" dirty="0" smtClean="0">
                <a:ln>
                  <a:noFill/>
                </a:ln>
                <a:solidFill>
                  <a:schemeClr val="tx1"/>
                </a:solidFill>
                <a:effectLst/>
                <a:latin typeface="Arial" pitchFamily="34" charset="0"/>
                <a:cs typeface="Arial" pitchFamily="34" charset="0"/>
              </a:rPr>
              <a:t>; Flesher, K. (2002). "CMI Theory and Practice: Historical Roots of Learning Management Systems". </a:t>
            </a:r>
            <a:r>
              <a:rPr kumimoji="0" lang="en-US" sz="1200" b="0" i="1" u="none" strike="noStrike" cap="none" normalizeH="0" baseline="0" dirty="0" smtClean="0">
                <a:ln>
                  <a:noFill/>
                </a:ln>
                <a:solidFill>
                  <a:schemeClr val="tx1"/>
                </a:solidFill>
                <a:effectLst/>
                <a:latin typeface="Arial" pitchFamily="34" charset="0"/>
                <a:cs typeface="Arial" pitchFamily="34" charset="0"/>
              </a:rPr>
              <a:t>Proceedings of World Conference on E-Learning in Corporate, Government, Healthcare, and Higher Education 2002</a:t>
            </a:r>
            <a:r>
              <a:rPr kumimoji="0" lang="en-US" sz="1200" b="0" i="0" u="none" strike="noStrike" cap="none" normalizeH="0" baseline="0" dirty="0" smtClean="0">
                <a:ln>
                  <a:noFill/>
                </a:ln>
                <a:solidFill>
                  <a:schemeClr val="tx1"/>
                </a:solidFill>
                <a:effectLst/>
                <a:latin typeface="Arial" pitchFamily="34" charset="0"/>
                <a:cs typeface="Arial" pitchFamily="34" charset="0"/>
              </a:rPr>
              <a:t> (White Paper)</a:t>
            </a:r>
            <a:r>
              <a:rPr kumimoji="0" lang="en-US" sz="1200" b="0" i="0" u="none" strike="noStrike" cap="none" normalizeH="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smtClean="0">
                <a:ln>
                  <a:noFill/>
                </a:ln>
                <a:solidFill>
                  <a:schemeClr val="tx1"/>
                </a:solidFill>
                <a:effectLst/>
                <a:latin typeface="Arial" pitchFamily="34" charset="0"/>
                <a:cs typeface="Arial" pitchFamily="34" charset="0"/>
              </a:rPr>
              <a:t>(Montreal, Canada: In M. Driscoll &amp; T. Reeves (Eds.)): pp. 929–936. </a:t>
            </a:r>
            <a:r>
              <a:rPr kumimoji="0" lang="en-US" sz="1200" b="0" i="0" u="none" strike="noStrike" cap="none" normalizeH="0" baseline="0" dirty="0" smtClean="0">
                <a:ln>
                  <a:noFill/>
                </a:ln>
                <a:solidFill>
                  <a:schemeClr val="tx1"/>
                </a:solidFill>
                <a:effectLst/>
                <a:latin typeface="Arial" pitchFamily="34" charset="0"/>
                <a:cs typeface="Arial" pitchFamily="34" charset="0"/>
                <a:hlinkClick r:id="rId3" tooltip="International Standard Book Number"/>
              </a:rPr>
              <a:t>ISBN</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smtClean="0">
                <a:ln>
                  <a:noFill/>
                </a:ln>
                <a:solidFill>
                  <a:schemeClr val="tx1"/>
                </a:solidFill>
                <a:effectLst/>
                <a:latin typeface="Arial" pitchFamily="34" charset="0"/>
                <a:cs typeface="Arial" pitchFamily="34" charset="0"/>
                <a:hlinkClick r:id="rId4" tooltip="Special:BookSources/1-880094-46-0"/>
              </a:rPr>
              <a:t>1-880094-46-0</a:t>
            </a:r>
            <a:r>
              <a:rPr kumimoji="0" lang="en-US" sz="1200" b="0" i="0" u="none" strike="noStrike" cap="none" normalizeH="0" baseline="0" dirty="0" smtClean="0">
                <a:ln>
                  <a:noFill/>
                </a:ln>
                <a:solidFill>
                  <a:schemeClr val="tx1"/>
                </a:solidFill>
                <a:effectLst/>
                <a:latin typeface="Arial" pitchFamily="34" charset="0"/>
                <a:cs typeface="Arial" pitchFamily="34" charset="0"/>
              </a:rPr>
              <a:t>.</a:t>
            </a:r>
          </a:p>
        </p:txBody>
      </p:sp>
      <p:graphicFrame>
        <p:nvGraphicFramePr>
          <p:cNvPr id="9" name="Diagram 8"/>
          <p:cNvGraphicFramePr/>
          <p:nvPr/>
        </p:nvGraphicFramePr>
        <p:xfrm>
          <a:off x="990600" y="2895600"/>
          <a:ext cx="6096000" cy="25146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accent1"/>
                </a:solidFill>
              </a:rPr>
              <a:t>Media Tools</a:t>
            </a:r>
            <a:endParaRPr lang="en-US" dirty="0">
              <a:solidFill>
                <a:schemeClr val="accent1"/>
              </a:solidFill>
            </a:endParaRPr>
          </a:p>
        </p:txBody>
      </p:sp>
      <p:sp>
        <p:nvSpPr>
          <p:cNvPr id="9" name="Text Placeholder 8"/>
          <p:cNvSpPr>
            <a:spLocks noGrp="1"/>
          </p:cNvSpPr>
          <p:nvPr>
            <p:ph type="body" idx="1"/>
          </p:nvPr>
        </p:nvSpPr>
        <p:spPr/>
        <p:txBody>
          <a:bodyPr/>
          <a:lstStyle/>
          <a:p>
            <a:r>
              <a:rPr lang="en-US" dirty="0" smtClean="0"/>
              <a:t>Audio</a:t>
            </a:r>
            <a:endParaRPr lang="en-US" dirty="0"/>
          </a:p>
        </p:txBody>
      </p:sp>
      <p:sp>
        <p:nvSpPr>
          <p:cNvPr id="10" name="Text Placeholder 9"/>
          <p:cNvSpPr>
            <a:spLocks noGrp="1"/>
          </p:cNvSpPr>
          <p:nvPr>
            <p:ph type="body" sz="half" idx="3"/>
          </p:nvPr>
        </p:nvSpPr>
        <p:spPr/>
        <p:txBody>
          <a:bodyPr/>
          <a:lstStyle/>
          <a:p>
            <a:r>
              <a:rPr lang="en-US" dirty="0" smtClean="0"/>
              <a:t>Video/Photos</a:t>
            </a:r>
            <a:endParaRPr lang="en-US" dirty="0"/>
          </a:p>
        </p:txBody>
      </p:sp>
      <p:sp>
        <p:nvSpPr>
          <p:cNvPr id="7" name="Content Placeholder 6"/>
          <p:cNvSpPr>
            <a:spLocks noGrp="1"/>
          </p:cNvSpPr>
          <p:nvPr>
            <p:ph sz="quarter" idx="2"/>
          </p:nvPr>
        </p:nvSpPr>
        <p:spPr/>
        <p:txBody>
          <a:bodyPr/>
          <a:lstStyle/>
          <a:p>
            <a:pPr>
              <a:buNone/>
            </a:pPr>
            <a:r>
              <a:rPr lang="en-US" b="1" u="sng" dirty="0" smtClean="0">
                <a:solidFill>
                  <a:schemeClr val="accent1"/>
                </a:solidFill>
              </a:rPr>
              <a:t>Voice Thread</a:t>
            </a:r>
          </a:p>
          <a:p>
            <a:r>
              <a:rPr lang="en-US" sz="1400" dirty="0" smtClean="0">
                <a:solidFill>
                  <a:schemeClr val="accent1"/>
                </a:solidFill>
              </a:rPr>
              <a:t>Facilitator can  add voice comments on students projects</a:t>
            </a:r>
          </a:p>
          <a:p>
            <a:r>
              <a:rPr lang="en-US" sz="1400" dirty="0" smtClean="0">
                <a:solidFill>
                  <a:schemeClr val="accent1"/>
                </a:solidFill>
              </a:rPr>
              <a:t>Facilitator can add their voice to classroom presentations.</a:t>
            </a:r>
          </a:p>
          <a:p>
            <a:pPr>
              <a:buNone/>
            </a:pPr>
            <a:endParaRPr lang="en-US" sz="1400" dirty="0" smtClean="0">
              <a:solidFill>
                <a:schemeClr val="accent1"/>
              </a:solidFill>
            </a:endParaRPr>
          </a:p>
          <a:p>
            <a:pPr>
              <a:buNone/>
            </a:pPr>
            <a:r>
              <a:rPr lang="en-US" sz="1400" dirty="0" smtClean="0">
                <a:solidFill>
                  <a:schemeClr val="accent1"/>
                </a:solidFill>
              </a:rPr>
              <a:t>	Adding a voice to material engages the and removes some of the isolation that occurs in distance learning.</a:t>
            </a:r>
          </a:p>
          <a:p>
            <a:pPr>
              <a:buNone/>
            </a:pPr>
            <a:endParaRPr lang="en-US" sz="1400" dirty="0" smtClean="0">
              <a:solidFill>
                <a:schemeClr val="accent1"/>
              </a:solidFill>
            </a:endParaRPr>
          </a:p>
          <a:p>
            <a:pPr>
              <a:buNone/>
            </a:pPr>
            <a:endParaRPr lang="en-US" sz="1400" dirty="0">
              <a:solidFill>
                <a:schemeClr val="accent1"/>
              </a:solidFill>
            </a:endParaRPr>
          </a:p>
        </p:txBody>
      </p:sp>
      <p:sp>
        <p:nvSpPr>
          <p:cNvPr id="11" name="Content Placeholder 10"/>
          <p:cNvSpPr>
            <a:spLocks noGrp="1"/>
          </p:cNvSpPr>
          <p:nvPr>
            <p:ph sz="quarter" idx="4"/>
          </p:nvPr>
        </p:nvSpPr>
        <p:spPr/>
        <p:txBody>
          <a:bodyPr>
            <a:normAutofit lnSpcReduction="10000"/>
          </a:bodyPr>
          <a:lstStyle/>
          <a:p>
            <a:pPr>
              <a:buNone/>
            </a:pPr>
            <a:r>
              <a:rPr lang="en-US" b="1" u="sng" dirty="0" err="1" smtClean="0">
                <a:solidFill>
                  <a:schemeClr val="accent1"/>
                </a:solidFill>
              </a:rPr>
              <a:t>Animoto</a:t>
            </a:r>
            <a:endParaRPr lang="en-US" b="1" u="sng" dirty="0" smtClean="0">
              <a:solidFill>
                <a:schemeClr val="accent1"/>
              </a:solidFill>
            </a:endParaRPr>
          </a:p>
          <a:p>
            <a:r>
              <a:rPr lang="en-US" sz="1400" dirty="0" smtClean="0">
                <a:solidFill>
                  <a:schemeClr val="accent1"/>
                </a:solidFill>
              </a:rPr>
              <a:t>Facilitators and learners can incorporate text, photos, and videos in projects.</a:t>
            </a:r>
          </a:p>
          <a:p>
            <a:endParaRPr lang="en-US" sz="1400" dirty="0" smtClean="0">
              <a:solidFill>
                <a:schemeClr val="accent1"/>
              </a:solidFill>
            </a:endParaRPr>
          </a:p>
          <a:p>
            <a:endParaRPr lang="en-US" sz="1400" b="1" dirty="0" smtClean="0">
              <a:solidFill>
                <a:schemeClr val="accent1"/>
              </a:solidFill>
            </a:endParaRPr>
          </a:p>
          <a:p>
            <a:pPr>
              <a:buNone/>
            </a:pPr>
            <a:r>
              <a:rPr lang="en-US" sz="1400" dirty="0" smtClean="0">
                <a:solidFill>
                  <a:schemeClr val="accent1"/>
                </a:solidFill>
              </a:rPr>
              <a:t>     The learning is made more interesting and interactive.  Students that have cell phones and </a:t>
            </a:r>
            <a:r>
              <a:rPr lang="en-US" sz="1400" dirty="0" err="1" smtClean="0">
                <a:solidFill>
                  <a:schemeClr val="accent1"/>
                </a:solidFill>
              </a:rPr>
              <a:t>I</a:t>
            </a:r>
            <a:r>
              <a:rPr lang="en-US" sz="1400" dirty="0" err="1" smtClean="0">
                <a:solidFill>
                  <a:schemeClr val="accent1"/>
                </a:solidFill>
              </a:rPr>
              <a:t>pads</a:t>
            </a:r>
            <a:r>
              <a:rPr lang="en-US" sz="1400" dirty="0" smtClean="0">
                <a:solidFill>
                  <a:schemeClr val="accent1"/>
                </a:solidFill>
              </a:rPr>
              <a:t> with cameras can participate with ease and no additional expense.  It allows students to be creative and use a learning style that may be their strength.</a:t>
            </a:r>
          </a:p>
          <a:p>
            <a:pPr>
              <a:buNone/>
            </a:pPr>
            <a:endParaRPr lang="en-US" sz="1400" dirty="0" smtClean="0">
              <a:solidFill>
                <a:schemeClr val="accent1"/>
              </a:solidFill>
            </a:endParaRPr>
          </a:p>
          <a:p>
            <a:pPr>
              <a:buNone/>
            </a:pPr>
            <a:endParaRPr lang="en-US" sz="1400" dirty="0" smtClean="0">
              <a:solidFill>
                <a:schemeClr val="accent1"/>
              </a:solidFill>
            </a:endParaRPr>
          </a:p>
          <a:p>
            <a:pPr>
              <a:buNone/>
            </a:pPr>
            <a:r>
              <a:rPr lang="en-US" sz="1400" dirty="0" smtClean="0">
                <a:solidFill>
                  <a:schemeClr val="accent1"/>
                </a:solidFill>
              </a:rPr>
              <a:t>	</a:t>
            </a:r>
          </a:p>
          <a:p>
            <a:endParaRPr lang="en-US" sz="1400" dirty="0">
              <a:solidFill>
                <a:schemeClr val="accent1"/>
              </a:solidFill>
            </a:endParaRPr>
          </a:p>
        </p:txBody>
      </p:sp>
      <p:pic>
        <p:nvPicPr>
          <p:cNvPr id="50179" name="Picture 3" descr="C:\Users\Monique\AppData\Local\Microsoft\Windows\Temporary Internet Files\Content.IE5\XU1B0MCQ\MC900441330[1].png"/>
          <p:cNvPicPr>
            <a:picLocks noChangeAspect="1" noChangeArrowheads="1"/>
          </p:cNvPicPr>
          <p:nvPr/>
        </p:nvPicPr>
        <p:blipFill>
          <a:blip r:embed="rId2" cstate="print"/>
          <a:srcRect/>
          <a:stretch>
            <a:fillRect/>
          </a:stretch>
        </p:blipFill>
        <p:spPr bwMode="auto">
          <a:xfrm>
            <a:off x="1295400" y="4419600"/>
            <a:ext cx="1371600" cy="1371600"/>
          </a:xfrm>
          <a:prstGeom prst="rect">
            <a:avLst/>
          </a:prstGeom>
          <a:noFill/>
        </p:spPr>
      </p:pic>
      <p:pic>
        <p:nvPicPr>
          <p:cNvPr id="50180" name="Picture 4" descr="C:\Users\Monique\AppData\Local\Microsoft\Windows\Temporary Internet Files\Content.IE5\2BNZ22RF\MP900438763[1].jpg"/>
          <p:cNvPicPr>
            <a:picLocks noChangeAspect="1" noChangeArrowheads="1"/>
          </p:cNvPicPr>
          <p:nvPr/>
        </p:nvPicPr>
        <p:blipFill>
          <a:blip r:embed="rId3" cstate="print"/>
          <a:srcRect/>
          <a:stretch>
            <a:fillRect/>
          </a:stretch>
        </p:blipFill>
        <p:spPr bwMode="auto">
          <a:xfrm>
            <a:off x="5638800" y="4800600"/>
            <a:ext cx="1389888" cy="106260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chemeClr val="accent1"/>
                </a:solidFill>
              </a:rPr>
              <a:t>Media tool continued</a:t>
            </a:r>
            <a:endParaRPr lang="en-US" dirty="0">
              <a:solidFill>
                <a:schemeClr val="accent1"/>
              </a:solidFill>
            </a:endParaRPr>
          </a:p>
        </p:txBody>
      </p:sp>
      <p:sp>
        <p:nvSpPr>
          <p:cNvPr id="8" name="Content Placeholder 7"/>
          <p:cNvSpPr>
            <a:spLocks noGrp="1"/>
          </p:cNvSpPr>
          <p:nvPr>
            <p:ph idx="1"/>
          </p:nvPr>
        </p:nvSpPr>
        <p:spPr>
          <a:xfrm>
            <a:off x="457200" y="1752600"/>
            <a:ext cx="7239000" cy="4846320"/>
          </a:xfrm>
        </p:spPr>
        <p:txBody>
          <a:bodyPr>
            <a:normAutofit/>
          </a:bodyPr>
          <a:lstStyle/>
          <a:p>
            <a:pPr>
              <a:buNone/>
            </a:pPr>
            <a:r>
              <a:rPr lang="en-US" sz="2400" b="1" u="sng" dirty="0" smtClean="0">
                <a:solidFill>
                  <a:schemeClr val="accent1"/>
                </a:solidFill>
              </a:rPr>
              <a:t>Visual and </a:t>
            </a:r>
            <a:r>
              <a:rPr lang="en-US" sz="2400" b="1" u="sng" dirty="0" err="1" smtClean="0">
                <a:solidFill>
                  <a:schemeClr val="accent1"/>
                </a:solidFill>
              </a:rPr>
              <a:t>Infographics</a:t>
            </a:r>
            <a:endParaRPr lang="en-US" sz="2400" b="1" u="sng" dirty="0" smtClean="0">
              <a:solidFill>
                <a:schemeClr val="accent1"/>
              </a:solidFill>
            </a:endParaRPr>
          </a:p>
          <a:p>
            <a:pPr>
              <a:buFont typeface="Courier New" pitchFamily="49" charset="0"/>
              <a:buChar char="o"/>
            </a:pPr>
            <a:r>
              <a:rPr lang="en-US" sz="1800" dirty="0" smtClean="0">
                <a:solidFill>
                  <a:schemeClr val="accent1"/>
                </a:solidFill>
              </a:rPr>
              <a:t>Breaks information into entertaining, interesting, and smaller chunks.</a:t>
            </a:r>
          </a:p>
          <a:p>
            <a:pPr>
              <a:buFont typeface="Courier New" pitchFamily="49" charset="0"/>
              <a:buChar char="o"/>
            </a:pPr>
            <a:r>
              <a:rPr lang="en-US" sz="1800" dirty="0" smtClean="0">
                <a:solidFill>
                  <a:schemeClr val="accent1"/>
                </a:solidFill>
              </a:rPr>
              <a:t>Represents information in a concise manner, while highlighting key information.</a:t>
            </a:r>
            <a:endParaRPr lang="en-US" sz="1800" dirty="0">
              <a:solidFill>
                <a:srgbClr val="002060"/>
              </a:solidFill>
            </a:endParaRPr>
          </a:p>
        </p:txBody>
      </p:sp>
      <p:pic>
        <p:nvPicPr>
          <p:cNvPr id="9" name="Picture 8" descr="24518089-infographic-design--tablet-and-mobile-phone-trends-concept.jpg"/>
          <p:cNvPicPr>
            <a:picLocks noChangeAspect="1"/>
          </p:cNvPicPr>
          <p:nvPr/>
        </p:nvPicPr>
        <p:blipFill>
          <a:blip r:embed="rId3" cstate="print"/>
          <a:stretch>
            <a:fillRect/>
          </a:stretch>
        </p:blipFill>
        <p:spPr>
          <a:xfrm>
            <a:off x="3620654" y="3200400"/>
            <a:ext cx="2018145" cy="1752600"/>
          </a:xfrm>
          <a:prstGeom prst="rect">
            <a:avLst/>
          </a:prstGeom>
        </p:spPr>
      </p:pic>
      <p:graphicFrame>
        <p:nvGraphicFramePr>
          <p:cNvPr id="10" name="Diagram 9"/>
          <p:cNvGraphicFramePr/>
          <p:nvPr/>
        </p:nvGraphicFramePr>
        <p:xfrm>
          <a:off x="1295400" y="8382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1" name="Picture 10" descr="diagram-clipart-aiqMb5AiM.jpeg"/>
          <p:cNvPicPr>
            <a:picLocks noChangeAspect="1"/>
          </p:cNvPicPr>
          <p:nvPr/>
        </p:nvPicPr>
        <p:blipFill>
          <a:blip r:embed="rId9" cstate="print"/>
          <a:stretch>
            <a:fillRect/>
          </a:stretch>
        </p:blipFill>
        <p:spPr>
          <a:xfrm>
            <a:off x="609600" y="3429000"/>
            <a:ext cx="2590800" cy="1695096"/>
          </a:xfrm>
          <a:prstGeom prst="rect">
            <a:avLst/>
          </a:prstGeom>
        </p:spPr>
      </p:pic>
      <p:sp>
        <p:nvSpPr>
          <p:cNvPr id="12" name="Rectangle 11"/>
          <p:cNvSpPr/>
          <p:nvPr/>
        </p:nvSpPr>
        <p:spPr>
          <a:xfrm>
            <a:off x="533400" y="5334001"/>
            <a:ext cx="6934200" cy="830997"/>
          </a:xfrm>
          <a:prstGeom prst="rect">
            <a:avLst/>
          </a:prstGeom>
        </p:spPr>
        <p:txBody>
          <a:bodyPr wrap="square">
            <a:spAutoFit/>
          </a:bodyPr>
          <a:lstStyle/>
          <a:p>
            <a:r>
              <a:rPr lang="en-US" sz="1200" dirty="0" smtClean="0"/>
              <a:t>Is Google rotting your memory? Survey finds adults are becoming more forgetful because it is so easy to look up things on the Internet. </a:t>
            </a:r>
            <a:r>
              <a:rPr lang="en-US" sz="1200" i="1" dirty="0" smtClean="0"/>
              <a:t>The Daily Mail</a:t>
            </a:r>
            <a:r>
              <a:rPr lang="en-US" sz="1200" dirty="0" smtClean="0"/>
              <a:t>. October 2, 2013. Accessed November 16, 2013. </a:t>
            </a:r>
            <a:r>
              <a:rPr lang="en-US" sz="1200" dirty="0" smtClean="0">
                <a:solidFill>
                  <a:srgbClr val="002060"/>
                </a:solidFill>
              </a:rPr>
              <a:t>http://www.dailymail.co.uk/news/article-2442153/Google-makes-people-forgetful-finds-survey.htm</a:t>
            </a:r>
            <a:endParaRPr lang="en-US" sz="1200" dirty="0">
              <a:solidFill>
                <a:srgbClr val="002060"/>
              </a:solidFill>
            </a:endParaRPr>
          </a:p>
        </p:txBody>
      </p:sp>
      <p:sp>
        <p:nvSpPr>
          <p:cNvPr id="13" name="Rectangle 12"/>
          <p:cNvSpPr/>
          <p:nvPr/>
        </p:nvSpPr>
        <p:spPr>
          <a:xfrm>
            <a:off x="533400" y="6172200"/>
            <a:ext cx="4572000" cy="461665"/>
          </a:xfrm>
          <a:prstGeom prst="rect">
            <a:avLst/>
          </a:prstGeom>
        </p:spPr>
        <p:txBody>
          <a:bodyPr wrap="square">
            <a:spAutoFit/>
          </a:bodyPr>
          <a:lstStyle/>
          <a:p>
            <a:r>
              <a:rPr lang="en-US" sz="1200" dirty="0" smtClean="0"/>
              <a:t> Bradford, Wil</a:t>
            </a:r>
            <a:r>
              <a:rPr lang="en-US" sz="1200" dirty="0" smtClean="0">
                <a:solidFill>
                  <a:srgbClr val="002060"/>
                </a:solidFill>
              </a:rPr>
              <a:t>l</a:t>
            </a:r>
            <a:r>
              <a:rPr lang="en-US" sz="1200" dirty="0" smtClean="0"/>
              <a:t>iam</a:t>
            </a:r>
            <a:r>
              <a:rPr lang="en-US" sz="1200" dirty="0" smtClean="0">
                <a:solidFill>
                  <a:srgbClr val="002060"/>
                </a:solidFill>
              </a:rPr>
              <a:t> </a:t>
            </a:r>
            <a:r>
              <a:rPr lang="en-US" sz="1200" u="sng" dirty="0" smtClean="0">
                <a:solidFill>
                  <a:srgbClr val="002060"/>
                </a:solidFill>
              </a:rPr>
              <a:t>Property Through Art. Reaching the Visual Learner: Teaching. </a:t>
            </a:r>
            <a:r>
              <a:rPr lang="en-US" sz="1200" i="1" dirty="0" smtClean="0"/>
              <a:t>The Law Teacher</a:t>
            </a:r>
            <a:r>
              <a:rPr lang="en-US" sz="1200" dirty="0" smtClean="0"/>
              <a:t> 12, 1 (2004), 12-13.</a:t>
            </a:r>
            <a:endParaRPr 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accent1"/>
                </a:solidFill>
              </a:rPr>
              <a:t>Training program audience</a:t>
            </a:r>
            <a:endParaRPr lang="en-US" sz="3200" dirty="0">
              <a:solidFill>
                <a:schemeClr val="accent1"/>
              </a:solidFill>
            </a:endParaRPr>
          </a:p>
        </p:txBody>
      </p:sp>
      <p:graphicFrame>
        <p:nvGraphicFramePr>
          <p:cNvPr id="5" name="Diagram 4"/>
          <p:cNvGraphicFramePr/>
          <p:nvPr/>
        </p:nvGraphicFramePr>
        <p:xfrm>
          <a:off x="1524000" y="1676400"/>
          <a:ext cx="6096000" cy="378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accent1"/>
                </a:solidFill>
              </a:rPr>
              <a:t>Day 3 Syllabus</a:t>
            </a:r>
            <a:endParaRPr lang="en-US" dirty="0">
              <a:solidFill>
                <a:schemeClr val="accent1"/>
              </a:solidFill>
            </a:endParaRPr>
          </a:p>
        </p:txBody>
      </p:sp>
      <p:sp>
        <p:nvSpPr>
          <p:cNvPr id="7" name="Content Placeholder 6"/>
          <p:cNvSpPr>
            <a:spLocks noGrp="1"/>
          </p:cNvSpPr>
          <p:nvPr>
            <p:ph idx="1"/>
          </p:nvPr>
        </p:nvSpPr>
        <p:spPr/>
        <p:txBody>
          <a:bodyPr>
            <a:normAutofit/>
          </a:bodyPr>
          <a:lstStyle/>
          <a:p>
            <a:r>
              <a:rPr lang="en-US" sz="1900" dirty="0" smtClean="0">
                <a:solidFill>
                  <a:schemeClr val="accent1"/>
                </a:solidFill>
              </a:rPr>
              <a:t>Student collaboration tools</a:t>
            </a:r>
          </a:p>
          <a:p>
            <a:pPr>
              <a:buNone/>
            </a:pPr>
            <a:r>
              <a:rPr lang="en-US" sz="1400" dirty="0" smtClean="0">
                <a:solidFill>
                  <a:schemeClr val="accent1"/>
                </a:solidFill>
              </a:rPr>
              <a:t>	</a:t>
            </a:r>
            <a:endParaRPr lang="en-US" sz="1900" dirty="0" smtClean="0">
              <a:solidFill>
                <a:schemeClr val="accent1"/>
              </a:solidFill>
            </a:endParaRPr>
          </a:p>
          <a:p>
            <a:r>
              <a:rPr lang="en-US" sz="1900" dirty="0" smtClean="0">
                <a:solidFill>
                  <a:schemeClr val="accent1"/>
                </a:solidFill>
              </a:rPr>
              <a:t>Description of the different distance learners</a:t>
            </a:r>
          </a:p>
          <a:p>
            <a:pPr lvl="1"/>
            <a:endParaRPr lang="en-US" sz="1100" dirty="0" smtClean="0">
              <a:solidFill>
                <a:schemeClr val="accent1"/>
              </a:solidFill>
            </a:endParaRPr>
          </a:p>
          <a:p>
            <a:r>
              <a:rPr lang="en-US" sz="1900" dirty="0" smtClean="0">
                <a:solidFill>
                  <a:schemeClr val="accent1"/>
                </a:solidFill>
              </a:rPr>
              <a:t>Description of the differences between synchronous and asynchronous facilitation skills.</a:t>
            </a:r>
            <a:endParaRPr lang="en-US" sz="1900" dirty="0" smtClean="0">
              <a:solidFill>
                <a:schemeClr val="accent1"/>
              </a:solidFill>
            </a:endParaRPr>
          </a:p>
          <a:p>
            <a:r>
              <a:rPr lang="en-US" sz="1900" dirty="0" smtClean="0">
                <a:solidFill>
                  <a:schemeClr val="accent1"/>
                </a:solidFill>
              </a:rPr>
              <a:t>Management of technology issues and resolutions.</a:t>
            </a:r>
          </a:p>
          <a:p>
            <a:endParaRPr lang="en-US" sz="1900" dirty="0" smtClean="0">
              <a:solidFill>
                <a:schemeClr val="accent1"/>
              </a:solidFill>
            </a:endParaRPr>
          </a:p>
          <a:p>
            <a:r>
              <a:rPr lang="en-US" sz="1900" dirty="0" smtClean="0">
                <a:solidFill>
                  <a:schemeClr val="accent1"/>
                </a:solidFill>
              </a:rPr>
              <a:t>Classroom management issues and resolutions.</a:t>
            </a:r>
          </a:p>
          <a:p>
            <a:pPr lvl="1">
              <a:buNone/>
            </a:pPr>
            <a:endParaRPr lang="en-US" sz="1100" dirty="0">
              <a:solidFill>
                <a:schemeClr val="accent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Student Collaboration</a:t>
            </a:r>
            <a:endParaRPr lang="en-US" dirty="0">
              <a:solidFill>
                <a:schemeClr val="accent1"/>
              </a:solidFill>
            </a:endParaRPr>
          </a:p>
        </p:txBody>
      </p:sp>
      <p:sp>
        <p:nvSpPr>
          <p:cNvPr id="3" name="Content Placeholder 2"/>
          <p:cNvSpPr>
            <a:spLocks noGrp="1"/>
          </p:cNvSpPr>
          <p:nvPr>
            <p:ph idx="1"/>
          </p:nvPr>
        </p:nvSpPr>
        <p:spPr>
          <a:xfrm>
            <a:off x="0" y="1524000"/>
            <a:ext cx="8153400" cy="4846320"/>
          </a:xfrm>
        </p:spPr>
        <p:txBody>
          <a:bodyPr>
            <a:normAutofit/>
          </a:bodyPr>
          <a:lstStyle/>
          <a:p>
            <a:pPr>
              <a:buNone/>
            </a:pPr>
            <a:r>
              <a:rPr lang="en-US" sz="2000" b="1" u="sng" dirty="0" smtClean="0">
                <a:solidFill>
                  <a:schemeClr val="accent1"/>
                </a:solidFill>
              </a:rPr>
              <a:t>Classroom Platform</a:t>
            </a:r>
            <a:r>
              <a:rPr lang="en-US" sz="2000" b="1" dirty="0" smtClean="0">
                <a:solidFill>
                  <a:schemeClr val="accent1"/>
                </a:solidFill>
              </a:rPr>
              <a:t>-  </a:t>
            </a:r>
            <a:r>
              <a:rPr lang="en-US" sz="2000" dirty="0" smtClean="0">
                <a:solidFill>
                  <a:schemeClr val="accent1"/>
                </a:solidFill>
              </a:rPr>
              <a:t>A specific area set aside for teams  to discuss and construct assignments.</a:t>
            </a:r>
          </a:p>
          <a:p>
            <a:pPr>
              <a:buNone/>
            </a:pPr>
            <a:endParaRPr lang="en-US" sz="2000" dirty="0" smtClean="0">
              <a:solidFill>
                <a:schemeClr val="accent1"/>
              </a:solidFill>
            </a:endParaRPr>
          </a:p>
          <a:p>
            <a:pPr>
              <a:buNone/>
            </a:pPr>
            <a:r>
              <a:rPr lang="en-US" sz="2000" b="1" u="sng" dirty="0" err="1" smtClean="0">
                <a:solidFill>
                  <a:schemeClr val="accent1"/>
                </a:solidFill>
              </a:rPr>
              <a:t>Mindmeister</a:t>
            </a:r>
            <a:r>
              <a:rPr lang="en-US" sz="2000" dirty="0" smtClean="0">
                <a:solidFill>
                  <a:schemeClr val="accent1"/>
                </a:solidFill>
              </a:rPr>
              <a:t>- A project-based learning tool that students can use to map out their ideas and find a way to start their projects by capturing its essence upfront.</a:t>
            </a:r>
          </a:p>
          <a:p>
            <a:pPr>
              <a:buNone/>
            </a:pPr>
            <a:endParaRPr lang="en-US" sz="2000" dirty="0" smtClean="0">
              <a:solidFill>
                <a:schemeClr val="accent1"/>
              </a:solidFill>
            </a:endParaRPr>
          </a:p>
          <a:p>
            <a:pPr>
              <a:buNone/>
            </a:pPr>
            <a:r>
              <a:rPr lang="en-US" sz="2000" b="1" u="sng" dirty="0" smtClean="0">
                <a:solidFill>
                  <a:schemeClr val="accent1"/>
                </a:solidFill>
              </a:rPr>
              <a:t>Skype-</a:t>
            </a:r>
            <a:r>
              <a:rPr lang="en-US" sz="2000" dirty="0" smtClean="0">
                <a:solidFill>
                  <a:schemeClr val="accent1"/>
                </a:solidFill>
              </a:rPr>
              <a:t>  </a:t>
            </a:r>
            <a:r>
              <a:rPr lang="en-US" sz="2000" dirty="0" smtClean="0">
                <a:solidFill>
                  <a:schemeClr val="accent1"/>
                </a:solidFill>
              </a:rPr>
              <a:t>a telecommunications application software that specializes in providing video chat and voice calls from computers, </a:t>
            </a:r>
            <a:r>
              <a:rPr lang="en-US" sz="2000" dirty="0" smtClean="0">
                <a:solidFill>
                  <a:schemeClr val="accent1"/>
                </a:solidFill>
              </a:rPr>
              <a:t>tablets </a:t>
            </a:r>
            <a:r>
              <a:rPr lang="en-US" sz="2000" dirty="0" smtClean="0">
                <a:solidFill>
                  <a:schemeClr val="accent1"/>
                </a:solidFill>
              </a:rPr>
              <a:t>and mobile devices via the Internet to other devices or telephones/</a:t>
            </a:r>
            <a:r>
              <a:rPr lang="en-US" sz="2000" dirty="0" err="1" smtClean="0">
                <a:solidFill>
                  <a:schemeClr val="accent1"/>
                </a:solidFill>
              </a:rPr>
              <a:t>smartphones</a:t>
            </a:r>
            <a:r>
              <a:rPr lang="en-US" sz="2000" dirty="0" smtClean="0">
                <a:solidFill>
                  <a:schemeClr val="accent1"/>
                </a:solidFill>
              </a:rPr>
              <a:t>. </a:t>
            </a:r>
            <a:endParaRPr lang="en-US" sz="2000" b="1" u="sng" dirty="0" smtClean="0">
              <a:solidFill>
                <a:schemeClr val="accent1"/>
              </a:solidFill>
            </a:endParaRPr>
          </a:p>
        </p:txBody>
      </p:sp>
      <p:pic>
        <p:nvPicPr>
          <p:cNvPr id="4" name="Picture 3" descr="niEkLkdiA.jpg"/>
          <p:cNvPicPr>
            <a:picLocks noChangeAspect="1"/>
          </p:cNvPicPr>
          <p:nvPr/>
        </p:nvPicPr>
        <p:blipFill>
          <a:blip r:embed="rId3" cstate="print"/>
          <a:stretch>
            <a:fillRect/>
          </a:stretch>
        </p:blipFill>
        <p:spPr>
          <a:xfrm>
            <a:off x="3429000" y="5105400"/>
            <a:ext cx="4419600" cy="17526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US" dirty="0" smtClean="0">
                <a:solidFill>
                  <a:schemeClr val="accent1"/>
                </a:solidFill>
              </a:rPr>
              <a:t> Technology management</a:t>
            </a:r>
            <a:endParaRPr lang="en-US" dirty="0">
              <a:solidFill>
                <a:schemeClr val="accent1"/>
              </a:solidFill>
            </a:endParaRPr>
          </a:p>
        </p:txBody>
      </p:sp>
      <p:sp>
        <p:nvSpPr>
          <p:cNvPr id="12" name="Text Placeholder 11"/>
          <p:cNvSpPr>
            <a:spLocks noGrp="1"/>
          </p:cNvSpPr>
          <p:nvPr>
            <p:ph type="body" idx="1"/>
          </p:nvPr>
        </p:nvSpPr>
        <p:spPr/>
        <p:txBody>
          <a:bodyPr/>
          <a:lstStyle/>
          <a:p>
            <a:r>
              <a:rPr lang="en-US" dirty="0" smtClean="0"/>
              <a:t>Technology Issues</a:t>
            </a:r>
            <a:endParaRPr lang="en-US" dirty="0"/>
          </a:p>
        </p:txBody>
      </p:sp>
      <p:sp>
        <p:nvSpPr>
          <p:cNvPr id="14" name="Text Placeholder 13"/>
          <p:cNvSpPr>
            <a:spLocks noGrp="1"/>
          </p:cNvSpPr>
          <p:nvPr>
            <p:ph type="body" sz="half" idx="3"/>
          </p:nvPr>
        </p:nvSpPr>
        <p:spPr/>
        <p:txBody>
          <a:bodyPr/>
          <a:lstStyle/>
          <a:p>
            <a:r>
              <a:rPr lang="en-US" dirty="0" smtClean="0"/>
              <a:t>Technology Resolutions</a:t>
            </a:r>
            <a:endParaRPr lang="en-US" dirty="0"/>
          </a:p>
        </p:txBody>
      </p:sp>
      <p:sp>
        <p:nvSpPr>
          <p:cNvPr id="13" name="Content Placeholder 12"/>
          <p:cNvSpPr>
            <a:spLocks noGrp="1"/>
          </p:cNvSpPr>
          <p:nvPr>
            <p:ph sz="quarter" idx="2"/>
          </p:nvPr>
        </p:nvSpPr>
        <p:spPr/>
        <p:txBody>
          <a:bodyPr/>
          <a:lstStyle/>
          <a:p>
            <a:pPr marL="457200" indent="-457200">
              <a:buNone/>
            </a:pPr>
            <a:r>
              <a:rPr lang="en-US" dirty="0" smtClean="0">
                <a:solidFill>
                  <a:schemeClr val="accent1"/>
                </a:solidFill>
              </a:rPr>
              <a:t>1.  Loss of Internet Service</a:t>
            </a:r>
          </a:p>
          <a:p>
            <a:pPr marL="457200" indent="-457200">
              <a:buAutoNum type="arabicPeriod"/>
            </a:pPr>
            <a:endParaRPr lang="en-US" dirty="0" smtClean="0">
              <a:solidFill>
                <a:schemeClr val="accent1"/>
              </a:solidFill>
            </a:endParaRPr>
          </a:p>
          <a:p>
            <a:pPr marL="457200" indent="-457200">
              <a:buNone/>
            </a:pPr>
            <a:r>
              <a:rPr lang="en-US" dirty="0" smtClean="0">
                <a:solidFill>
                  <a:schemeClr val="accent1"/>
                </a:solidFill>
              </a:rPr>
              <a:t>2.	Computer Crashes</a:t>
            </a:r>
          </a:p>
          <a:p>
            <a:pPr marL="457200" indent="-457200">
              <a:buAutoNum type="arabicPeriod" startAt="2"/>
            </a:pPr>
            <a:endParaRPr lang="en-US" dirty="0" smtClean="0">
              <a:solidFill>
                <a:schemeClr val="accent1"/>
              </a:solidFill>
            </a:endParaRPr>
          </a:p>
          <a:p>
            <a:pPr marL="457200" indent="-457200">
              <a:buNone/>
            </a:pPr>
            <a:r>
              <a:rPr lang="en-US" dirty="0" smtClean="0">
                <a:solidFill>
                  <a:schemeClr val="accent1"/>
                </a:solidFill>
              </a:rPr>
              <a:t>3. Outdated Software</a:t>
            </a:r>
          </a:p>
          <a:p>
            <a:pPr marL="457200" indent="-457200">
              <a:buNone/>
            </a:pPr>
            <a:endParaRPr lang="en-US" dirty="0">
              <a:solidFill>
                <a:schemeClr val="accent1"/>
              </a:solidFill>
            </a:endParaRPr>
          </a:p>
        </p:txBody>
      </p:sp>
      <p:sp>
        <p:nvSpPr>
          <p:cNvPr id="15" name="Content Placeholder 14"/>
          <p:cNvSpPr>
            <a:spLocks noGrp="1"/>
          </p:cNvSpPr>
          <p:nvPr>
            <p:ph sz="quarter" idx="4"/>
          </p:nvPr>
        </p:nvSpPr>
        <p:spPr/>
        <p:txBody>
          <a:bodyPr/>
          <a:lstStyle/>
          <a:p>
            <a:pPr marL="457200" indent="-457200">
              <a:buNone/>
            </a:pPr>
            <a:r>
              <a:rPr lang="en-US" dirty="0" smtClean="0">
                <a:solidFill>
                  <a:schemeClr val="accent1"/>
                </a:solidFill>
              </a:rPr>
              <a:t>1.  Locate @ least 3 places that offer free internet access</a:t>
            </a:r>
          </a:p>
          <a:p>
            <a:pPr marL="457200" indent="-457200">
              <a:buNone/>
            </a:pPr>
            <a:r>
              <a:rPr lang="en-US" sz="1600" dirty="0" smtClean="0">
                <a:solidFill>
                  <a:schemeClr val="accent1"/>
                </a:solidFill>
              </a:rPr>
              <a:t>Ex. Library, restaurant, or on campus computer lab</a:t>
            </a:r>
          </a:p>
          <a:p>
            <a:pPr marL="457200" indent="-457200">
              <a:buNone/>
            </a:pPr>
            <a:r>
              <a:rPr lang="en-US" dirty="0" smtClean="0">
                <a:solidFill>
                  <a:schemeClr val="accent1"/>
                </a:solidFill>
              </a:rPr>
              <a:t>2.  Have laptop, mobile phone, or </a:t>
            </a:r>
            <a:r>
              <a:rPr lang="en-US" dirty="0" err="1" smtClean="0">
                <a:solidFill>
                  <a:schemeClr val="accent1"/>
                </a:solidFill>
              </a:rPr>
              <a:t>ipad</a:t>
            </a:r>
            <a:r>
              <a:rPr lang="en-US" dirty="0" smtClean="0">
                <a:solidFill>
                  <a:schemeClr val="accent1"/>
                </a:solidFill>
              </a:rPr>
              <a:t> for backup.</a:t>
            </a:r>
          </a:p>
          <a:p>
            <a:pPr marL="457200" indent="-457200">
              <a:buNone/>
            </a:pPr>
            <a:r>
              <a:rPr lang="en-US" dirty="0" smtClean="0">
                <a:solidFill>
                  <a:schemeClr val="accent1"/>
                </a:solidFill>
              </a:rPr>
              <a:t>3.  Clean &amp; Update Software before class begins</a:t>
            </a:r>
            <a:endParaRPr lang="en-US" dirty="0" smtClean="0">
              <a:solidFill>
                <a:schemeClr val="accent1"/>
              </a:solidFill>
            </a:endParaRPr>
          </a:p>
          <a:p>
            <a:pPr marL="457200" indent="-457200">
              <a:buNone/>
            </a:pPr>
            <a:endParaRPr lang="en-US" dirty="0" smtClean="0">
              <a:solidFill>
                <a:schemeClr val="accent1"/>
              </a:solidFill>
            </a:endParaRPr>
          </a:p>
          <a:p>
            <a:pPr marL="457200" indent="-457200">
              <a:buAutoNum type="arabicPeriod" startAt="2"/>
            </a:pPr>
            <a:endParaRPr lang="en-US" dirty="0" smtClean="0">
              <a:solidFill>
                <a:schemeClr val="accent1"/>
              </a:solidFill>
            </a:endParaRPr>
          </a:p>
          <a:p>
            <a:pPr marL="457200" indent="-457200">
              <a:buAutoNum type="arabicPeriod" startAt="2"/>
            </a:pPr>
            <a:endParaRPr lang="en-US" dirty="0">
              <a:solidFill>
                <a:schemeClr val="accent1"/>
              </a:solidFill>
            </a:endParaRPr>
          </a:p>
        </p:txBody>
      </p:sp>
      <p:pic>
        <p:nvPicPr>
          <p:cNvPr id="16" name="Picture 15" descr="13211822368V73v9.jpg"/>
          <p:cNvPicPr>
            <a:picLocks noChangeAspect="1"/>
          </p:cNvPicPr>
          <p:nvPr/>
        </p:nvPicPr>
        <p:blipFill>
          <a:blip r:embed="rId2" cstate="print"/>
          <a:stretch>
            <a:fillRect/>
          </a:stretch>
        </p:blipFill>
        <p:spPr>
          <a:xfrm>
            <a:off x="914400" y="4495800"/>
            <a:ext cx="2743200" cy="947928"/>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822960"/>
          </a:xfrm>
        </p:spPr>
        <p:txBody>
          <a:bodyPr>
            <a:normAutofit/>
          </a:bodyPr>
          <a:lstStyle/>
          <a:p>
            <a:r>
              <a:rPr lang="en-US" dirty="0" smtClean="0">
                <a:solidFill>
                  <a:schemeClr val="accent1"/>
                </a:solidFill>
              </a:rPr>
              <a:t>Classroom management </a:t>
            </a:r>
            <a:endParaRPr lang="en-US" dirty="0">
              <a:solidFill>
                <a:schemeClr val="accent1"/>
              </a:solidFill>
            </a:endParaRPr>
          </a:p>
        </p:txBody>
      </p:sp>
      <p:sp>
        <p:nvSpPr>
          <p:cNvPr id="5" name="Content Placeholder 4"/>
          <p:cNvSpPr>
            <a:spLocks noGrp="1"/>
          </p:cNvSpPr>
          <p:nvPr>
            <p:ph sz="half" idx="1"/>
          </p:nvPr>
        </p:nvSpPr>
        <p:spPr>
          <a:xfrm>
            <a:off x="457200" y="1600200"/>
            <a:ext cx="3520440" cy="4876800"/>
          </a:xfrm>
        </p:spPr>
        <p:txBody>
          <a:bodyPr>
            <a:normAutofit/>
          </a:bodyPr>
          <a:lstStyle/>
          <a:p>
            <a:r>
              <a:rPr lang="en-US" sz="1600" dirty="0" smtClean="0">
                <a:solidFill>
                  <a:schemeClr val="accent1"/>
                </a:solidFill>
              </a:rPr>
              <a:t> Provide clear instructions and examples or templates for assignments.</a:t>
            </a:r>
          </a:p>
          <a:p>
            <a:r>
              <a:rPr lang="en-US" sz="1600" dirty="0" smtClean="0">
                <a:solidFill>
                  <a:schemeClr val="accent1"/>
                </a:solidFill>
              </a:rPr>
              <a:t>Experience of immediate mastery.</a:t>
            </a:r>
          </a:p>
          <a:p>
            <a:pPr>
              <a:buNone/>
            </a:pPr>
            <a:r>
              <a:rPr lang="en-US" sz="1600" dirty="0" smtClean="0">
                <a:solidFill>
                  <a:schemeClr val="accent1"/>
                </a:solidFill>
              </a:rPr>
              <a:t>Ex. Posting Biography for credit</a:t>
            </a:r>
            <a:endParaRPr lang="en-US" sz="1600" dirty="0" smtClean="0">
              <a:solidFill>
                <a:schemeClr val="accent1"/>
              </a:solidFill>
            </a:endParaRPr>
          </a:p>
          <a:p>
            <a:r>
              <a:rPr lang="en-US" sz="1600" dirty="0" smtClean="0">
                <a:solidFill>
                  <a:schemeClr val="accent1"/>
                </a:solidFill>
              </a:rPr>
              <a:t>Providing vicarious experience with  positive feedback in the  public forum.</a:t>
            </a:r>
          </a:p>
          <a:p>
            <a:r>
              <a:rPr lang="en-US" sz="1600" dirty="0" smtClean="0">
                <a:solidFill>
                  <a:schemeClr val="accent1"/>
                </a:solidFill>
              </a:rPr>
              <a:t>Social persuasion is connected to building an online community.</a:t>
            </a:r>
            <a:endParaRPr lang="en-US" sz="1600" dirty="0" smtClean="0">
              <a:solidFill>
                <a:schemeClr val="accent1"/>
              </a:solidFill>
            </a:endParaRPr>
          </a:p>
          <a:p>
            <a:pPr>
              <a:buNone/>
            </a:pPr>
            <a:r>
              <a:rPr lang="en-US" sz="1600" dirty="0" smtClean="0">
                <a:solidFill>
                  <a:schemeClr val="accent1"/>
                </a:solidFill>
              </a:rPr>
              <a:t>Ex.  Facilitator should model behavior by publically commenting, praising, &amp; asking questions.           </a:t>
            </a:r>
          </a:p>
          <a:p>
            <a:pPr>
              <a:buNone/>
            </a:pPr>
            <a:endParaRPr lang="en-US" sz="1600" dirty="0">
              <a:solidFill>
                <a:schemeClr val="accent1"/>
              </a:solidFill>
            </a:endParaRPr>
          </a:p>
        </p:txBody>
      </p:sp>
      <p:sp>
        <p:nvSpPr>
          <p:cNvPr id="4" name="Text Placeholder 3"/>
          <p:cNvSpPr>
            <a:spLocks noGrp="1"/>
          </p:cNvSpPr>
          <p:nvPr>
            <p:ph type="body" sz="half" idx="4294967295"/>
          </p:nvPr>
        </p:nvSpPr>
        <p:spPr>
          <a:xfrm>
            <a:off x="1371601" y="1143000"/>
            <a:ext cx="2667000" cy="457200"/>
          </a:xfrm>
        </p:spPr>
        <p:txBody>
          <a:bodyPr>
            <a:normAutofit lnSpcReduction="10000"/>
          </a:bodyPr>
          <a:lstStyle/>
          <a:p>
            <a:pPr>
              <a:buNone/>
            </a:pPr>
            <a:r>
              <a:rPr lang="en-US" dirty="0" smtClean="0">
                <a:solidFill>
                  <a:schemeClr val="accent1"/>
                </a:solidFill>
              </a:rPr>
              <a:t>Feedback</a:t>
            </a:r>
            <a:endParaRPr lang="en-US" dirty="0">
              <a:solidFill>
                <a:schemeClr val="accent1"/>
              </a:solidFill>
            </a:endParaRPr>
          </a:p>
        </p:txBody>
      </p:sp>
      <p:pic>
        <p:nvPicPr>
          <p:cNvPr id="51202" name="Picture 2" descr="C:\Users\Monique\AppData\Local\Microsoft\Windows\Temporary Internet Files\Content.IE5\8JV9EQRV\MC900440428[1].wmf"/>
          <p:cNvPicPr>
            <a:picLocks noGrp="1" noChangeAspect="1" noChangeArrowheads="1"/>
          </p:cNvPicPr>
          <p:nvPr>
            <p:ph sz="half" idx="2"/>
          </p:nvPr>
        </p:nvPicPr>
        <p:blipFill>
          <a:blip r:embed="rId2" cstate="print"/>
          <a:srcRect/>
          <a:stretch>
            <a:fillRect/>
          </a:stretch>
        </p:blipFill>
        <p:spPr bwMode="auto">
          <a:xfrm>
            <a:off x="4930775" y="1828800"/>
            <a:ext cx="2232025" cy="19812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rPr>
              <a:t>Classroom management cont.</a:t>
            </a:r>
            <a:endParaRPr lang="en-US" dirty="0">
              <a:solidFill>
                <a:schemeClr val="accent1"/>
              </a:solidFill>
            </a:endParaRPr>
          </a:p>
        </p:txBody>
      </p:sp>
      <p:sp>
        <p:nvSpPr>
          <p:cNvPr id="5" name="Text Placeholder 4"/>
          <p:cNvSpPr>
            <a:spLocks noGrp="1"/>
          </p:cNvSpPr>
          <p:nvPr>
            <p:ph type="body" idx="1"/>
          </p:nvPr>
        </p:nvSpPr>
        <p:spPr/>
        <p:txBody>
          <a:bodyPr/>
          <a:lstStyle/>
          <a:p>
            <a:r>
              <a:rPr lang="en-US" dirty="0" smtClean="0"/>
              <a:t>Challenges</a:t>
            </a:r>
            <a:endParaRPr lang="en-US" dirty="0"/>
          </a:p>
        </p:txBody>
      </p:sp>
      <p:sp>
        <p:nvSpPr>
          <p:cNvPr id="7" name="Text Placeholder 6"/>
          <p:cNvSpPr>
            <a:spLocks noGrp="1"/>
          </p:cNvSpPr>
          <p:nvPr>
            <p:ph type="body" sz="half" idx="3"/>
          </p:nvPr>
        </p:nvSpPr>
        <p:spPr/>
        <p:txBody>
          <a:bodyPr>
            <a:normAutofit/>
          </a:bodyPr>
          <a:lstStyle/>
          <a:p>
            <a:r>
              <a:rPr lang="en-US" dirty="0" smtClean="0"/>
              <a:t>Resolutions</a:t>
            </a:r>
            <a:endParaRPr lang="en-US" dirty="0"/>
          </a:p>
        </p:txBody>
      </p:sp>
      <p:sp>
        <p:nvSpPr>
          <p:cNvPr id="6" name="Content Placeholder 5"/>
          <p:cNvSpPr>
            <a:spLocks noGrp="1"/>
          </p:cNvSpPr>
          <p:nvPr>
            <p:ph sz="quarter" idx="2"/>
          </p:nvPr>
        </p:nvSpPr>
        <p:spPr/>
        <p:txBody>
          <a:bodyPr>
            <a:normAutofit/>
          </a:bodyPr>
          <a:lstStyle/>
          <a:p>
            <a:pPr marL="457200" indent="-457200">
              <a:buNone/>
            </a:pPr>
            <a:r>
              <a:rPr lang="en-US" sz="2000" dirty="0" smtClean="0">
                <a:solidFill>
                  <a:schemeClr val="accent1"/>
                </a:solidFill>
              </a:rPr>
              <a:t>1.  The asynchronous format</a:t>
            </a:r>
          </a:p>
          <a:p>
            <a:pPr marL="457200" indent="-457200">
              <a:buAutoNum type="arabicPeriod"/>
            </a:pPr>
            <a:endParaRPr lang="en-US" sz="2000" dirty="0" smtClean="0">
              <a:solidFill>
                <a:schemeClr val="accent1"/>
              </a:solidFill>
            </a:endParaRPr>
          </a:p>
          <a:p>
            <a:pPr marL="457200" indent="-457200">
              <a:buNone/>
            </a:pPr>
            <a:r>
              <a:rPr lang="en-US" sz="2000" dirty="0" smtClean="0">
                <a:solidFill>
                  <a:schemeClr val="accent1"/>
                </a:solidFill>
              </a:rPr>
              <a:t> 2.  Potential misinterpretation of predominantly text-based communication</a:t>
            </a:r>
          </a:p>
          <a:p>
            <a:pPr marL="457200" indent="-457200">
              <a:buNone/>
            </a:pPr>
            <a:endParaRPr lang="en-US" sz="2000" dirty="0" smtClean="0">
              <a:solidFill>
                <a:schemeClr val="accent1"/>
              </a:solidFill>
            </a:endParaRPr>
          </a:p>
          <a:p>
            <a:pPr marL="457200" indent="-457200">
              <a:buAutoNum type="arabicPeriod" startAt="3"/>
            </a:pPr>
            <a:r>
              <a:rPr lang="en-US" sz="2000" dirty="0" smtClean="0">
                <a:solidFill>
                  <a:schemeClr val="accent1"/>
                </a:solidFill>
              </a:rPr>
              <a:t>Relative anonymity</a:t>
            </a:r>
          </a:p>
          <a:p>
            <a:pPr marL="704088" lvl="1" indent="-457200">
              <a:buNone/>
            </a:pPr>
            <a:r>
              <a:rPr lang="en-US" sz="1600" dirty="0" smtClean="0">
                <a:solidFill>
                  <a:schemeClr val="accent1"/>
                </a:solidFill>
              </a:rPr>
              <a:t>	Cyber-Bullying</a:t>
            </a:r>
          </a:p>
          <a:p>
            <a:pPr marL="704088" lvl="1" indent="-457200">
              <a:buNone/>
            </a:pPr>
            <a:r>
              <a:rPr lang="en-US" sz="1600" dirty="0" smtClean="0">
                <a:solidFill>
                  <a:schemeClr val="accent1"/>
                </a:solidFill>
              </a:rPr>
              <a:t>	Inappropriate post</a:t>
            </a:r>
          </a:p>
          <a:p>
            <a:pPr>
              <a:buNone/>
            </a:pPr>
            <a:endParaRPr lang="en-US" sz="2000" dirty="0">
              <a:solidFill>
                <a:schemeClr val="accent1"/>
              </a:solidFill>
            </a:endParaRPr>
          </a:p>
        </p:txBody>
      </p:sp>
      <p:sp>
        <p:nvSpPr>
          <p:cNvPr id="8" name="Content Placeholder 7"/>
          <p:cNvSpPr>
            <a:spLocks noGrp="1"/>
          </p:cNvSpPr>
          <p:nvPr>
            <p:ph sz="quarter" idx="4"/>
          </p:nvPr>
        </p:nvSpPr>
        <p:spPr/>
        <p:txBody>
          <a:bodyPr>
            <a:normAutofit/>
          </a:bodyPr>
          <a:lstStyle/>
          <a:p>
            <a:r>
              <a:rPr lang="en-US" dirty="0" smtClean="0">
                <a:solidFill>
                  <a:schemeClr val="accent1"/>
                </a:solidFill>
              </a:rPr>
              <a:t>Look for signs of conflict</a:t>
            </a:r>
          </a:p>
          <a:p>
            <a:r>
              <a:rPr lang="en-US" dirty="0" smtClean="0">
                <a:solidFill>
                  <a:schemeClr val="accent1"/>
                </a:solidFill>
              </a:rPr>
              <a:t>Be Supportive</a:t>
            </a:r>
          </a:p>
          <a:p>
            <a:r>
              <a:rPr lang="en-US" dirty="0" smtClean="0">
                <a:solidFill>
                  <a:schemeClr val="accent1"/>
                </a:solidFill>
              </a:rPr>
              <a:t>Encourage critical thinking</a:t>
            </a:r>
          </a:p>
          <a:p>
            <a:r>
              <a:rPr lang="en-US" dirty="0" smtClean="0">
                <a:solidFill>
                  <a:schemeClr val="accent1"/>
                </a:solidFill>
              </a:rPr>
              <a:t>Provide a space for difficult questions</a:t>
            </a:r>
          </a:p>
          <a:p>
            <a:r>
              <a:rPr lang="en-US" dirty="0" smtClean="0">
                <a:solidFill>
                  <a:schemeClr val="accent1"/>
                </a:solidFill>
              </a:rPr>
              <a:t>Use Podcasts</a:t>
            </a:r>
            <a:endParaRPr lang="en-US" dirty="0">
              <a:solidFill>
                <a:schemeClr val="accent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Conclusion</a:t>
            </a:r>
            <a:endParaRPr lang="en-US" dirty="0">
              <a:solidFill>
                <a:schemeClr val="accent1"/>
              </a:solidFill>
            </a:endParaRPr>
          </a:p>
        </p:txBody>
      </p:sp>
      <p:sp>
        <p:nvSpPr>
          <p:cNvPr id="7" name="Content Placeholder 6"/>
          <p:cNvSpPr>
            <a:spLocks noGrp="1"/>
          </p:cNvSpPr>
          <p:nvPr>
            <p:ph idx="1"/>
          </p:nvPr>
        </p:nvSpPr>
        <p:spPr/>
        <p:txBody>
          <a:bodyPr/>
          <a:lstStyle/>
          <a:p>
            <a:pPr>
              <a:buNone/>
            </a:pPr>
            <a:r>
              <a:rPr lang="en-US" dirty="0" smtClean="0">
                <a:solidFill>
                  <a:schemeClr val="accent1"/>
                </a:solidFill>
              </a:rPr>
              <a:t>  </a:t>
            </a:r>
          </a:p>
          <a:p>
            <a:pPr>
              <a:buNone/>
            </a:pPr>
            <a:r>
              <a:rPr lang="en-US" dirty="0" smtClean="0">
                <a:solidFill>
                  <a:schemeClr val="accent1"/>
                </a:solidFill>
              </a:rPr>
              <a:t> </a:t>
            </a:r>
            <a:r>
              <a:rPr lang="en-US" dirty="0" smtClean="0">
                <a:solidFill>
                  <a:schemeClr val="accent1"/>
                </a:solidFill>
              </a:rPr>
              <a:t>  </a:t>
            </a:r>
            <a:r>
              <a:rPr lang="en-US" sz="2000" dirty="0" smtClean="0">
                <a:solidFill>
                  <a:schemeClr val="accent1"/>
                </a:solidFill>
              </a:rPr>
              <a:t>We have come to the end of an informative and hopefully enriching training session on distance learning.  Hopefully, everyone is encouraged and inspired to embark on the role of distance learning facilitator.  Your goal should be to continue training with a competent mentor that can help guide and model behaviors and increase knowledge for continued growth. Please remember to take the survey and include comments that can help the future  design of this training program.   I thank and wish you much luck!</a:t>
            </a:r>
          </a:p>
          <a:p>
            <a:pPr>
              <a:buNone/>
            </a:pPr>
            <a:endParaRPr lang="en-US" sz="2000" dirty="0" smtClean="0">
              <a:solidFill>
                <a:schemeClr val="accent1"/>
              </a:solidFill>
            </a:endParaRPr>
          </a:p>
          <a:p>
            <a:pPr>
              <a:buNone/>
            </a:pPr>
            <a:endParaRPr lang="en-US" sz="2000" dirty="0" smtClean="0">
              <a:solidFill>
                <a:schemeClr val="accent1"/>
              </a:solidFill>
            </a:endParaRPr>
          </a:p>
          <a:p>
            <a:pPr>
              <a:buNone/>
            </a:pPr>
            <a:endParaRPr lang="en-US" sz="2000" dirty="0">
              <a:solidFill>
                <a:schemeClr val="accent1"/>
              </a:solidFill>
            </a:endParaRPr>
          </a:p>
        </p:txBody>
      </p:sp>
      <p:pic>
        <p:nvPicPr>
          <p:cNvPr id="8" name="Picture 7" descr="imagesBNEB0212.jpg"/>
          <p:cNvPicPr>
            <a:picLocks noChangeAspect="1"/>
          </p:cNvPicPr>
          <p:nvPr/>
        </p:nvPicPr>
        <p:blipFill>
          <a:blip r:embed="rId2" cstate="print"/>
          <a:stretch>
            <a:fillRect/>
          </a:stretch>
        </p:blipFill>
        <p:spPr>
          <a:xfrm>
            <a:off x="4572000" y="0"/>
            <a:ext cx="2543175" cy="1800225"/>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References</a:t>
            </a:r>
            <a:endParaRPr lang="en-US" dirty="0">
              <a:solidFill>
                <a:schemeClr val="accent1"/>
              </a:solidFill>
            </a:endParaRPr>
          </a:p>
        </p:txBody>
      </p:sp>
      <p:sp>
        <p:nvSpPr>
          <p:cNvPr id="3" name="Content Placeholder 2"/>
          <p:cNvSpPr>
            <a:spLocks noGrp="1"/>
          </p:cNvSpPr>
          <p:nvPr>
            <p:ph idx="1"/>
          </p:nvPr>
        </p:nvSpPr>
        <p:spPr/>
        <p:txBody>
          <a:bodyPr>
            <a:normAutofit/>
          </a:bodyPr>
          <a:lstStyle/>
          <a:p>
            <a:pPr hangingPunct="0">
              <a:buNone/>
            </a:pPr>
            <a:r>
              <a:rPr lang="en-US" dirty="0" smtClean="0"/>
              <a:t>	</a:t>
            </a:r>
            <a:r>
              <a:rPr lang="en-US" sz="1400" dirty="0" err="1" smtClean="0">
                <a:solidFill>
                  <a:schemeClr val="accent1"/>
                </a:solidFill>
              </a:rPr>
              <a:t>Gallien</a:t>
            </a:r>
            <a:r>
              <a:rPr lang="en-US" sz="1400" dirty="0" smtClean="0">
                <a:solidFill>
                  <a:schemeClr val="accent1"/>
                </a:solidFill>
              </a:rPr>
              <a:t>, T., &amp; </a:t>
            </a:r>
            <a:r>
              <a:rPr lang="en-US" sz="1400" dirty="0" err="1" smtClean="0">
                <a:solidFill>
                  <a:schemeClr val="accent1"/>
                </a:solidFill>
              </a:rPr>
              <a:t>Oomen</a:t>
            </a:r>
            <a:r>
              <a:rPr lang="en-US" sz="1400" dirty="0" smtClean="0">
                <a:solidFill>
                  <a:schemeClr val="accent1"/>
                </a:solidFill>
              </a:rPr>
              <a:t>-Early, J. (2008). Personalized versus collective instructor feedback in the online </a:t>
            </a:r>
            <a:r>
              <a:rPr lang="en-US" sz="1400" dirty="0" err="1" smtClean="0">
                <a:solidFill>
                  <a:schemeClr val="accent1"/>
                </a:solidFill>
              </a:rPr>
              <a:t>courseroom</a:t>
            </a:r>
            <a:r>
              <a:rPr lang="en-US" sz="1400" dirty="0" smtClean="0">
                <a:solidFill>
                  <a:schemeClr val="accent1"/>
                </a:solidFill>
              </a:rPr>
              <a:t>: Does type of feedback affect student satisfaction, academic performance and perceived connectedness with the instructor?</a:t>
            </a:r>
            <a:r>
              <a:rPr lang="en-US" sz="1400" i="1" dirty="0" smtClean="0">
                <a:solidFill>
                  <a:schemeClr val="accent1"/>
                </a:solidFill>
              </a:rPr>
              <a:t> International Journal on ELearning, 7</a:t>
            </a:r>
            <a:r>
              <a:rPr lang="en-US" sz="1400" dirty="0" smtClean="0">
                <a:solidFill>
                  <a:schemeClr val="accent1"/>
                </a:solidFill>
              </a:rPr>
              <a:t>(3), 463-476. Retrieved from http://search.proquest.com/docview/210354848?accountid=458</a:t>
            </a:r>
          </a:p>
          <a:p>
            <a:pPr>
              <a:buNone/>
            </a:pPr>
            <a:endParaRPr lang="en-US" sz="1400" dirty="0" smtClean="0">
              <a:solidFill>
                <a:schemeClr val="accent1"/>
              </a:solidFill>
            </a:endParaRPr>
          </a:p>
          <a:p>
            <a:pPr>
              <a:buNone/>
            </a:pPr>
            <a:r>
              <a:rPr lang="en-US" sz="1400" dirty="0" smtClean="0">
                <a:solidFill>
                  <a:schemeClr val="accent1"/>
                </a:solidFill>
              </a:rPr>
              <a:t>      </a:t>
            </a:r>
            <a:r>
              <a:rPr lang="en-US" sz="1400" dirty="0" err="1" smtClean="0">
                <a:solidFill>
                  <a:schemeClr val="accent1"/>
                </a:solidFill>
              </a:rPr>
              <a:t>Palloff</a:t>
            </a:r>
            <a:r>
              <a:rPr lang="en-US" sz="1400" dirty="0" smtClean="0">
                <a:solidFill>
                  <a:schemeClr val="accent1"/>
                </a:solidFill>
              </a:rPr>
              <a:t>, Rena M., &amp; Pratt, Keith.  (2011).  </a:t>
            </a:r>
            <a:r>
              <a:rPr lang="en-US" sz="1400" i="1" dirty="0" smtClean="0">
                <a:solidFill>
                  <a:schemeClr val="accent1"/>
                </a:solidFill>
              </a:rPr>
              <a:t>The Excellent Online Instructor.  Strategies for </a:t>
            </a:r>
            <a:r>
              <a:rPr lang="en-US" sz="1400" i="1" dirty="0" smtClean="0">
                <a:solidFill>
                  <a:schemeClr val="accent1"/>
                </a:solidFill>
              </a:rPr>
              <a:t>Professional </a:t>
            </a:r>
            <a:r>
              <a:rPr lang="en-US" sz="1400" i="1" dirty="0" smtClean="0">
                <a:solidFill>
                  <a:schemeClr val="accent1"/>
                </a:solidFill>
              </a:rPr>
              <a:t>Development.  </a:t>
            </a:r>
            <a:r>
              <a:rPr lang="en-US" sz="1400" dirty="0" smtClean="0">
                <a:solidFill>
                  <a:schemeClr val="accent1"/>
                </a:solidFill>
              </a:rPr>
              <a:t>Retrieved October 12, 2014 </a:t>
            </a:r>
            <a:r>
              <a:rPr lang="en-US" sz="1400" dirty="0" err="1" smtClean="0">
                <a:solidFill>
                  <a:schemeClr val="accent1"/>
                </a:solidFill>
              </a:rPr>
              <a:t>from,https</a:t>
            </a:r>
            <a:r>
              <a:rPr lang="en-US" sz="1400" dirty="0" smtClean="0">
                <a:solidFill>
                  <a:schemeClr val="accent1"/>
                </a:solidFill>
              </a:rPr>
              <a:t>://newclassroom3.phoenix.edu/Classroom/#/</a:t>
            </a:r>
            <a:r>
              <a:rPr lang="en-US" sz="1400" dirty="0" smtClean="0">
                <a:solidFill>
                  <a:schemeClr val="accent1"/>
                </a:solidFill>
              </a:rPr>
              <a:t>contextid/OSIRIS:47716568/context/co/view/activityDetails/activity/7178e3c2-0405-4138-998c-990c96fffd75/expanded/False</a:t>
            </a:r>
            <a:r>
              <a:rPr lang="en-US" sz="1400" dirty="0" smtClean="0">
                <a:solidFill>
                  <a:schemeClr val="accent1"/>
                </a:solidFill>
              </a:rPr>
              <a:t> </a:t>
            </a:r>
          </a:p>
          <a:p>
            <a:endParaRPr lang="en-US" sz="1400" dirty="0">
              <a:solidFill>
                <a:schemeClr val="accen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descr="data:image/jpeg;base64,/9j/4AAQSkZJRgABAQAAAQABAAD/2wCEAAkGBxMHEBUTEBQWFhQWGBgZFxUXFBoXGhwXGBsdHR0cGhccHSggGBsnHhkdITEhJSkrLjEuGh8zODMsNyktLisBCgoKDg0OGxAQGiwkICQwLDgsLCw3NywvLzgrLCwsLC8vLCwsLCwsNCwsLCwsLywsLCwsNCwsLDQsLSwsLCwsLP/AABEIAOEA4QMBIgACEQEDEQH/xAAbAAEBAAIDAQAAAAAAAAAAAAAABgUHAQMEAv/EAD0QAAIBAwMCBAUBBgUBCQAAAAECAwAEEQUSIQYxEyJBUQcyYXGBFBYjQmKRoRUzUoKxQxc0Y3Jzg5Ky4f/EABgBAQEBAQEAAAAAAAAAAAAAAAACAQME/8QAJREAAgIBBAICAwEBAAAAAAAAAAECERIDITFBE2FRcZGh8IEi/9oADAMBAAIRAxEAPwDeNKVwx2jJoDmla4Xry6eykuRFF5p1ithhvNnOdw3eY8Y4xzmu/qbre76ZMYnt4SXXdlZW9Mbsgrxyfc108cro5+WNWbApURrHV91oMcUtzaoYpMZMcpLKSM7WDIOcfjjvVbpl+mpwpNEcpIoZcjBwfceh9Klxa3KUk3R6qUrGdR6wug2z3DqWCY8q9yWIA59Bk96lKzW6VsydKxvTurjXbaO4VWQOD5W7jBI7+o44NZKjVBO1YpSlDRSlKAUpSgFKUoBSlTvWmuzdPQ+PGkboCAwd2VsscDaACD+TWpW6MbSVsoqVJL1LcvpgvfCiBwzsjOwHhgkAqQpyxwDj616+iNfl6jt2mljWMbyqhSTkADJ5+pI/BrXFpWSppuiipSlSWKUpQClKUApSlAK6buH9RGyZK7lK5HcZGMiu6lAYWPpqGJbVBnZanci+hbaQGb6gkt9zWsuubpNU1pUkYCKMxxsT2Cg73/8AsR+K3FcTC3RnY4VQWJ+gGTWpvhbAdX1Ge6cdg7c/65W4/tu/tXbTfMn0cNVLaK7Mv1lfHrNEtdOXxVDhpJvljXA4G49++TjPb1zVnotiugWkcTMNsSeZzwOOWbnsM5Na469kGi6tC9n5JWCF1TgMS2ACo77hwa9/xf1N2MNnGceJhn5xnLbUB+mcnH0FbjdJcGZU5SfJndU6/gsI1lEUrwOxRZlChSV77QxDEcHnGDg4zXd1N1na6QgEitLvAyipkYYZAct5QSOdp5x6V4l6OfUDAL+SPwoAFitoQQhwP43blzgegHr7msF13CuqalbWEKgJv3ygD+KQ5Yn6hAT/ALsVijFujZSmlZb3nUcGl2sczhgrxh0iVMvt2g/KOwUHk9h714bDru3u7Y3BSVRvZFj27ncqATsVc5AB5PYYOax/xWv006x2qAHmxGGwM+EvmYZ77eAP91Y1bM9IaO0sv/eXj8NP/D8Unyr7Hkux9SPYCsUU1YlOSlXwiw6V6ni6miaSJWXY21g+PbOcg4xisS3XH6tp/wBFAZ47dS0kpk8NcDJ8nlYscA47ZxXm6N0N4dFZI+JbiN3B7cyLhOfTy7f61OaDcNY6XPaRQyNeSSPGyLGx25ABLNjaAFz6/wBq3GNuhnKlZX6P19FqzQrHBOfFbYX2ZRHxnaW9eCDx6EVUXt2lhG0kh2ogJY/Qf8n6VhOhNAPTtmsT/wCYzGSTHI3MAMA+uAoH4r3dTaUdatZIFcozbSrj0ZGDqeOe6ioeOW3B0jljb5Jn/tJRtxFnc7VBJcqqqFHqxJwo+9ZjVerE0myS6mikXxNuIvLv83IzzgcDPepnqK4ee6sNMmk34Mb3D9vEZckKR7HaePcrXs+IciXtzYWhI804dx/KvABHs2SPxV4q1sc85U9zM6t1jDpNxBDKkg8cKQ+BtXccYPOcg98dsiszqWoxaXGZZ3CIvdj/AMD1J+gqQ66tRrF7YW68uJDK/wDLCpXOfbJGB9an+r7qTqDWorRNpWJhtRyQhcKZGL4BPYbe3/JrFBOjXqON/or364jhuYYJIJk8fb4bMF5DnapKhty8+4yPWpz4sXLalPbWEZ8zsHP3YlFz9huNUen9MFrv9ZfSrLcAeRVXZHGB/pUkscZ7k+tSvSB/aPWp7tuUizsPpzmOP+qgn7mtjSdromTk1i+2e/4q3Y06yhs4v+oVAUd9kWP+W2/3qx6b04aRaQw+qIob6seWP9Sa1/dN+03UAU8xW3P0xFgkn/3Dj7Cq7XOmZdUmMiX1zCpAHhxsQox69+5rJbJRZsd5OSXopc1zUnpnSU1jMkjahdSBTkxu5Kt9CN3aqyubSXB2Tb5QpSlYaKUpQClKUApSlAYjqHRW1pPD/USRRspV1jCeYH3LKSPwR3rC6L0J/gW79NeTpvxu8sLA47cNGferGlUpNKiXBN2TWl9F29lcfqXaSafOfElbOD2yFAAzjgccemK6usuik6nKP4hilQbQ4XcCuc4K5HY8ggjuaqqUzd2ZhGqon9D6Z/QMslxPJcyoMI0hwqZGDsTOASOMkk/WscOhS1/Ldtcv+8LeVECkKw27fEJJ+UYyAD7EVY0pmxhEmdZ6Lh1eWB3Z1SAAJCu3ZgEHnIzzgDv2FffWnS/7Uxxp4pjCPuPk3Z4xj5hg/Xn7VR0pkzXCLv2R1/NB09ELGN5XuZ12LtOZSSu0OWOFQADjsBjgd6lrHVL/AOHiiK5hEttk4ZT2LHJw+O+SeHA+hxVR1J0pNNfR39myeMmMxykhGABXhgCQSpIrt1+C+122a3FvDF4gAd3n3gDIJKqqZJ44ziuia/PJxae/VcGc0LWYtdhE0Byp4IIwQw7gj0NZGsL0l0+vTVsIVbcSS7tjGXIAJx6DAA/FZWa4SDG9lXPbcwGcfeuTq9jvG63JPq7oNeobhZ1naFwADhN2dpJBHmBVue/2rr1P4cw3cCokrrMrb/1L5kdm7HdkgkcDABGMffNjDMs4yjBh2yCDz+K7KrOS7J8cXbrkwHS/S6aAGbe80z43zSEliB2AyTgfk1iuoOgRqd3+qguGglyCSE3eYDGV8wKnHHrVpSsU3dh6cWqowlj04tpHKDLJJNKhR53bL4IIG30UDOQAO9YnpXoGPQjl5nm8wYLjZHuXsxQE7iPTJIHfGasaUzZuESI0X4dJp80kkk8kquSSmNgYbt2JCCS/PccA+oxxVsBiuaVjk3yIxUeBSlKwoUpSgFKUoBSlKAUpXh1kfuXPivCFG4yJs3BV5Pzqy+ntQGI1LrKG0uxZxo8twWVSo4VdwDZLn2U5OAapM1qL4daPL1BPNePNLGwOFkURlmZh5s74yvC4HAHf8V3fFW0MIgE1w7u74GeFWJQBuKLw0mSGLY9wABiuz01lijgtR4uTRtfNc1rz9mJ7qWG/urkxLDhxEcnw4UHALZ+Ygefj1I5r60K6frR5rm4d47OLKxxK7R5IGS7spBJAPvjn6cxh7Lz6o2DUr1P0zNrN1bzR3BiSIgsg3c4bOVwcZI8vP/5Uh8Njc6jNPcb3l8JAkQklbaWbgZ7/ACqOeM8+9d+iS3F/rrIbmWRINxfnahwoUqEXyhd7YA5PHcnmqwcW9+CHNSStcm0RXNao+J19cQTRRm5aPeWOyNiqJFuwjMRhmc8k+nGB7l1/c3UNvC7TSxNIwWK3VtrbFX5pSOWlJ25GcDdjnvWLTut+TXq1e3BtelSPU3UzdKWMRk/eXLIqgH1dVG92+gP9yBUlrTT6kbaG2uJZr0ndO8Up8OIHGFIU7EC5+/HOSayMGypaiWxtuob4uPFHYedEaRnVI2ZQSvIZtp7jITH9K8vVmsy6leQ6ZbyMuSv6iVThsYyygj5fKMn6kD3qa6r0eGTVYrK1G1CYw6AkqHPLNj/VswSfWrhCmmyNSdppfRsL4daZ/henQgjDSDxW+78jP1C7R+KpjXyqhAAOABgfata/FwOsah5CfEkCxQqcLtUeZnH8bFiB7Dj61CWci28I/RsvNM1p3quCRNMi3SMIl8OKCIH/ADiB55X9SpwdgHGNp9a7eqjKNKi3zMIkEcSKD/nSAfvHYnloxghffbnsRVeL2S9bnY27XNRltqv7I6PC8+WkCAKpPJd8sq59gDj7LUpq2pTataRYmkkvp3DrDBIwEUR5AZEPGRjluee+BWLTbNeql9m3qVCdSa/PoVvbWcbb76VUTefNtJwpc+5JPGfYn0rAfEK3bQUgjhnnaeUMJT4zkyduducLlu2MUjp2Jatf4bapWuetRPoGmxoJ2QKsaDax8SSUnLl3PIUAEgKcknk4GD4Ip7n/AAcubiSOKNCRJu/eTSueFDNyIlJC5HJIOOByWnauw9WnVG1aVD9IXdzb6I0zFpJQsrxBssdozt+p7Z+xFT/R8TdVxhv1kqXkU2+Ri7HdEcY2oGCgenA7/cUw59Dycbcm2KVwK5rmdRSlKAVHfFa/ay05guf3rLGT7Kck59gQu381Y0rYunZMlaoivhtK0dpDFHA6oFZpZZPJmRiTiNe7j0zwMAd6xOs2EnUGvRq0b+BAFyxRgh2Zc4YjByzBfx9K2XSqz3bJ8eyRJ/FBpF0yURAnJQPjuE3Asftxg/Qmo+zunOhFER0hRHaaQjb4jMx2onqVOQWbtgY9eNuUpGdKqEtO3d9Gt/h/dNo+mSSmIhEWSVnYY3v/AAhB3KhVGW9247GvN8IywEsmxnklkG+QgqojAyW3kYZizEbR7c4FbRpWvUu9uTFp1W/BrHS9PfqPW5bieJxDD8m9GUNsO1MZHIzl/wClebqi6Opa9HGY5JFttmI1XJY4EmeeApbaCTx5a2vSnk346Hi2q+zUnxYjlS5tp5Y8wrGm4DzKHDlnUtj1GBkgZxVr03rKakVFlatHb8l5GjES9uFRR85z3PYe9U1KxzuNUaoVJuzTvS7zWus3JaJnnPjBRjgM7jDOf4Y9uefbAHpXZ0yNutXEgSSZ4y6rgHzSkhGZmPljGN559DxngVt6lU9T0StGq37OK1n1Pp8nU+tRQtG/6eIDc5RghAG9sNjBydqcVs2lRGWO5c45KjWfWdlJ1DqlvaiNxbxbd7bGCYPmfDY2/IAo+pNeb4lOLm/tLTw2MKKrFI0JJVmwQqjvhUx9M1tWlUtSq9EvSu9+TVnxWgurq2t5HTaqtIXVefD3Y8PcRkEhQQWHGTWe6S16K+SJLG0KghfFfYI41AA3ecf5jewH5xVrSmf/ADVGrTqWVmob65eDqIyTRyPtP7tEXcSojwhX0xuOSewJNderrJNrUJmjaSVQkjxp5sHzMkak8BB5QXOASXPsK3FSt8vronw++7NY9c20/UV9aWpRwigGV1VvDDPgvh8Y4VcA/wA1c/FyXwIbWzhUhGOQqKTwg2qoA7/NnH0FbNpWLUqtuDXpXe/JIT65JoMNsFs5DAfI2Ms8cagBWZFB8x5OPYe/FYTo3QmGrTXUMbx2gDCPepQtvAyAjAMF3ZPI9FrZVKzOlsa4W1b4FKUqDoKUpQClK8WrammkxGSTcQOAqqWZiewVRyTQN0e2lTHTnWsGvpMyJIphXcysASVwTlcHn5Tx9q7NJ6yt9Rs3uzujjjYq28c5ABwMZ3ZDDGPeqcGuiVOL7KOlSGndfQ3pVjDOkLuI1ndR4Zc9gSDkc8Z96y2vdRxaKG3K8jKm9kjXJVB/Ex7KPuecHGcGmLuhnGrszNKnrHq2K7sHvdrrGm7KtjcSpxgYODk8fevV0vrq9RQeMkbIpYqA+Mnb3PB7Z4/FY4tBSTMvSviaVYFLOQqgZJJwAB3JNSidfQSSwosUxjnfw459mEZs7TgE7iMnvj3oot8ByS5K6lYjW+oItHKIwZ5pDiOFBl2P27AfU4FYSTr5YrlLVraYTs4QoSnl3YIO4MQww2ePQVqi3wHOK5LKlSev9e2+jSCPbJK2dpMa+XcDgqGJAZhkZAzjNc9QdeW2iPsKySYO1mRfKp7lS5wCwHO0ZIphL4MepFdlXSvmOQSKGHYgEfY1P9XdSpoUMmRJ4mwlGELlNzZCgyBdgOfQn/msSbdIptJWyipWs/h1qpRZLi+ed3cELI8UpjWJBkkSbfDGWB4B7qB34rLQ/EBTdPDLbvFGiNI0kjYYKF3AtHjjPGOc5YDFU9N3RC1U1bLalSfSvWya+ZyYzCkIBLuwxtOeW4Gw8dsnj1ri467jii8cQTG23bROAoBPuELbtpPG7FZhK6N8kauytqZ6c6wj165nt0jdTDnzHGDhtvp8pz2B9j7Vzp3WMN3Z/q3R40LMqrje77e+1Vznsftgk8U6X6nt9ZjmmjTwUjb947hVzxncSD7e9bi0naMyTaplLSpOw69t766NuqSrhWYyOuxQEGSWDHcox6keor70/rq3v7xbVElBcHY7JtVsDPAPmwQCQcc1mEvg3yR+SppSlSWKUpQClKUArqmtkmZWZQShJUn0JBUkfXBI/JrtpQGmegZ/8EfUSeTHGVA93DlFX7lsD819dT6O+m2unaevDSsWk/8AVbavPvt3kfis50d0/wDq9QuronNuJm8MekkisTu+oRs4+v2qs6m6cXXRGwkMU0Lb4pQA208d1PDDIBx9K9DmlL++Dyx024f3ySHXyrF+h0y2Hd0JA7hQdqk/fLMT/LXu+Leq/orUQJ89w2Djv4acn75O0fk1ldB6PGn3DXVxM1xct/1GUIF4x5UBOOOO/A7Yr46r6KXqO4imMzR+GNpCqDkBtw2knytk98H0qVKNr0W4yxddkf1vJ/gulwWMeM+Txj/PjxCo9zuIY+2V962P0zp40q0hhHdEAb/z92/OSawnUHQq6u8BWZo0h3HG3ezMxDFt7HhiRySDmqawsk09AkecDPJOSSTksxPJYnkmplJOKSKhFqTbID4z6w1rBHboceLuZ/qqYwPsSc/7auLKzj0i2RMALCg5wONo5P37nNYnrXo5OqlTLmORMhX27xtbuCuRnt7iu/TumFt4nWaaWd5IzE0jtyEYYIReyD+5wMk4o2sUglLNsjOhbward3ep3RwsYwhP8CtkgD6hQB9Sx966ujAdc1q4u5l2eH/C2Mh2xGin03BVPHvVJ010AmiMS87yruDrHt2IGX5WZcnew9M8ZwccCuzpXoVdBdneZpmLbhldqhucMVydzDceSfU8VbnHejnGEtrRJazC3UWtpBbYRLcbcqBhNp3OwHbduYAfUCu/q61TUNQs9NgGI4/M4H83mYk+rbFJyfVyas+mekY+n5JZVd5JJfmZ9ue5JxgDuTn8CvB+wayX8l3JO5EhP7pRs4IwVZwcsuOMADjimav6Rr05V9ssAMDjtWt/i1dtdvbWMXzSMGI+52pn6ZLH8VshV2jA7Co/W+hjqt+LsXLxkBcKqDcCox5XJ49/lPc1z02lK2dNRNxpFLp9mmnwpCuNkahf/iO5+vrWtOjLf9qNTurmQZhVs7SMhsN+6Bz6AKGI9wK2JHokcFvJBEWTxFYNJndIWcYLlmzuf6n2FdHSvTcfTMJiiZm3NuLNjPYDHAAwMVqkkn8mOLbXwiP+KmoGWSCxi8pnZTIRwTuYKgPvzk8+wry/FC9WztobC2XKoUDY91XyJ9WPDH8e9U3U/Q667dR3KztE6bc7VDHyHKlSSNjA+uD9q69Y6CTUHgKTvGsJZj5dzvIzBjIXJ+ckckg+narjKKoiUJvL2eTqpYumtJCoFMqx/p1YYyDJjxcH07En6gV6+idPj0bSVaZRhlNxIGA9gykg+oVV/Ir76n6GXW4oIUmMUcJcldniFy+MsWLDzZ3HJzncayFz0ulzayQGWTMoUSS+XeQuMKBjaq4GNoAHJ9STU5LGr7KxeV10Qnw70t+obie7uP8AKZ8spHDvndtP8i+UkepC+xr29En9otXub08xx5WP8+Vcf7FJ/wB1WmmdOppdkbSJmAKuPEON2Xzlj2Gef7Csb0h0SnTfJlaVs5GRsQNjbuCZPmxxkk8E47mtc07/AEStNrH9lXSlK4noFKUoBSlKA4P0qJsdK1a8LxXk6LAzHLR48VkJ+RCANikep8wq3pWqVEuNnTaWyWaLHGoVFACqBgAD0Fd1KVhQrqmuUgOHdVJ9CwH/ADU/Z9ZQ6jefpbdHdlLiR8bUQJwTk8t5sDgetTXxkljaOCIRq08j8NtBcIuRtDdxlmHH3q4wbdM5y1Eoto2PFKswypDD3BBH9RX3WK6X0kaHaRQDGVXzY9XPLH+pNZWpfJa43FKVxmsNOaVxmuaA8899FbuqPIiu/CKzgMx/lBOW/FLa+iuywikRyhw4VwxU+zAHynj1qSv9MN7qz3UikxWkC7Bg+aXzNwPXAb09dvtXs+HehHRrTdIMTTnxJM9xnlVP2B/qTVuKSOak26oqaUpUHQUpSgFKUoBSlKAUpSgFKUoBSlKAUpSgFYTrDW/2ftHmABcYVAexduBn6Dv+KzdRXxa06XULD9ypYxyByoGSV2svb1wWB/FVBJySZE21FtExDBcLpsmpXN1OJjgwgSFVHmAXKdiGPpjGKrtd1NzpSXfjSQv4KSYjEfmeRRhTvRuNx9MGpjXLwdam3sdPDG3TaZZSpVVCjAHOOVGePU4x716PjDcG2t7a2jBCsSeBwfDGFX6/NnH0FdqtpM4XjFtfzPn4YdNvJAbrx5YmlYjCCPzIh/i3ox5bd2IrwyXLdSa6zRAP4ORFnJQGM4Dvj+EOxf64A7mqv/FJLHTnMFtKiRxKkG5T4jufLnwgCVUZzk89+Mc1guipo+jLeF7tXWS8l27iMbEHC7yxBAySx9fN9KW93+BSVR/J1s1xpOvQQi5mm8QAyb24O5X3DYPKAAu4cccVmeqOrGN4tjbyLFzme4YqPDTG5gpbgNt9T2JFOldNOq6jcak4/dklLfP8SgbDIP5SBwfXcajbSdND1iZtRhLhzLtBj8TJZwyOqn5uBjI96Um/pBtxXpsoOnY59R1KWWyll/SKrKHlZ5I3fZtBAY+cb/Px7fWsQ0Lxa26W0jyTIu1ZJG3ZlZAGY4GAi7ixUDHkwO4rZumai9xE8rwNFGozGjf5jKBnJQfLn0Xv71G/CrTJZJbm8uUZJHbaN6lT5jvfAYZxnaPxWKXLNcd0vZ1X2hXPRdvd3Udw0skgQFivIyw3SHJIJHYH0ya7+iLL/GRbXUV1KHiyt1G0jPvfnGQWwoPccdseoqg17XjY3It57aR7WSM7plRpBk5BUoik4wPv5hWD+FmhS6a9xK6PHFIQsSvwxVWYhmXuOCBz9aW8W2bis0lx/M2CK5pSuB6BSlKAUpSgFKUoBSlKAUpSgFKUoBSlKAUpSgFKUoBSlKAV1TQLOMOqsM5wwB5/NdtKA4AxXN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H//2Q==">
            <a:hlinkClick r:id="rId3"/>
          </p:cNvPr>
          <p:cNvSpPr>
            <a:spLocks noChangeAspect="1" noChangeArrowheads="1"/>
          </p:cNvSpPr>
          <p:nvPr/>
        </p:nvSpPr>
        <p:spPr bwMode="auto">
          <a:xfrm>
            <a:off x="53975" y="-1600200"/>
            <a:ext cx="3333750" cy="333375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6628" name="AutoShape 4" descr="data:image/jpeg;base64,/9j/4AAQSkZJRgABAQAAAQABAAD/2wCEAAkGBxMHEBUTEBQWFhQWGBgZFxUXFBoXGhwXGBsdHR0cGhccHSggGBsnHhkdITEhJSkrLjEuGh8zODMsNyktLisBCgoKDg0OGxAQGiwkICQwLDgsLCw3NywvLzgrLCwsLC8vLCwsLCwsNCwsLCwsLywsLCwsNCwsLDQsLSwsLCwsLP/AABEIAOEA4QMBIgACEQEDEQH/xAAbAAEBAAIDAQAAAAAAAAAAAAAABgUHAQMEAv/EAD0QAAIBAwMCBAUBBgUBCQAAAAECAwAEEQUSIQYxEyJBUQcyYXGBFBYjQmKRoRUzUoKxQxc0Y3Jzg5Ky4f/EABgBAQEBAQEAAAAAAAAAAAAAAAACAQME/8QAJREAAgIBBAICAwEBAAAAAAAAAAECERIDITFBE2FRcZGh8IEi/9oADAMBAAIRAxEAPwDeNKVwx2jJoDmla4Xry6eykuRFF5p1ithhvNnOdw3eY8Y4xzmu/qbre76ZMYnt4SXXdlZW9Mbsgrxyfc108cro5+WNWbApURrHV91oMcUtzaoYpMZMcpLKSM7WDIOcfjjvVbpl+mpwpNEcpIoZcjBwfceh9Klxa3KUk3R6qUrGdR6wug2z3DqWCY8q9yWIA59Bk96lKzW6VsydKxvTurjXbaO4VWQOD5W7jBI7+o44NZKjVBO1YpSlDRSlKAUpSgFKUoBSlTvWmuzdPQ+PGkboCAwd2VsscDaACD+TWpW6MbSVsoqVJL1LcvpgvfCiBwzsjOwHhgkAqQpyxwDj616+iNfl6jt2mljWMbyqhSTkADJ5+pI/BrXFpWSppuiipSlSWKUpQClKUApSlAK6buH9RGyZK7lK5HcZGMiu6lAYWPpqGJbVBnZanci+hbaQGb6gkt9zWsuubpNU1pUkYCKMxxsT2Cg73/8AsR+K3FcTC3RnY4VQWJ+gGTWpvhbAdX1Ge6cdg7c/65W4/tu/tXbTfMn0cNVLaK7Mv1lfHrNEtdOXxVDhpJvljXA4G49++TjPb1zVnotiugWkcTMNsSeZzwOOWbnsM5Na469kGi6tC9n5JWCF1TgMS2ACo77hwa9/xf1N2MNnGceJhn5xnLbUB+mcnH0FbjdJcGZU5SfJndU6/gsI1lEUrwOxRZlChSV77QxDEcHnGDg4zXd1N1na6QgEitLvAyipkYYZAct5QSOdp5x6V4l6OfUDAL+SPwoAFitoQQhwP43blzgegHr7msF13CuqalbWEKgJv3ygD+KQ5Yn6hAT/ALsVijFujZSmlZb3nUcGl2sczhgrxh0iVMvt2g/KOwUHk9h714bDru3u7Y3BSVRvZFj27ncqATsVc5AB5PYYOax/xWv006x2qAHmxGGwM+EvmYZ77eAP91Y1bM9IaO0sv/eXj8NP/D8Unyr7Hkux9SPYCsUU1YlOSlXwiw6V6ni6miaSJWXY21g+PbOcg4xisS3XH6tp/wBFAZ47dS0kpk8NcDJ8nlYscA47ZxXm6N0N4dFZI+JbiN3B7cyLhOfTy7f61OaDcNY6XPaRQyNeSSPGyLGx25ABLNjaAFz6/wBq3GNuhnKlZX6P19FqzQrHBOfFbYX2ZRHxnaW9eCDx6EVUXt2lhG0kh2ogJY/Qf8n6VhOhNAPTtmsT/wCYzGSTHI3MAMA+uAoH4r3dTaUdatZIFcozbSrj0ZGDqeOe6ioeOW3B0jljb5Jn/tJRtxFnc7VBJcqqqFHqxJwo+9ZjVerE0myS6mikXxNuIvLv83IzzgcDPepnqK4ee6sNMmk34Mb3D9vEZckKR7HaePcrXs+IciXtzYWhI804dx/KvABHs2SPxV4q1sc85U9zM6t1jDpNxBDKkg8cKQ+BtXccYPOcg98dsiszqWoxaXGZZ3CIvdj/AMD1J+gqQ66tRrF7YW68uJDK/wDLCpXOfbJGB9an+r7qTqDWorRNpWJhtRyQhcKZGL4BPYbe3/JrFBOjXqON/or364jhuYYJIJk8fb4bMF5DnapKhty8+4yPWpz4sXLalPbWEZ8zsHP3YlFz9huNUen9MFrv9ZfSrLcAeRVXZHGB/pUkscZ7k+tSvSB/aPWp7tuUizsPpzmOP+qgn7mtjSdromTk1i+2e/4q3Y06yhs4v+oVAUd9kWP+W2/3qx6b04aRaQw+qIob6seWP9Sa1/dN+03UAU8xW3P0xFgkn/3Dj7Cq7XOmZdUmMiX1zCpAHhxsQox69+5rJbJRZsd5OSXopc1zUnpnSU1jMkjahdSBTkxu5Kt9CN3aqyubSXB2Tb5QpSlYaKUpQClKUApSlAYjqHRW1pPD/USRRspV1jCeYH3LKSPwR3rC6L0J/gW79NeTpvxu8sLA47cNGferGlUpNKiXBN2TWl9F29lcfqXaSafOfElbOD2yFAAzjgccemK6usuik6nKP4hilQbQ4XcCuc4K5HY8ggjuaqqUzd2ZhGqon9D6Z/QMslxPJcyoMI0hwqZGDsTOASOMkk/WscOhS1/Ldtcv+8LeVECkKw27fEJJ+UYyAD7EVY0pmxhEmdZ6Lh1eWB3Z1SAAJCu3ZgEHnIzzgDv2FffWnS/7Uxxp4pjCPuPk3Z4xj5hg/Xn7VR0pkzXCLv2R1/NB09ELGN5XuZ12LtOZSSu0OWOFQADjsBjgd6lrHVL/AOHiiK5hEttk4ZT2LHJw+O+SeHA+hxVR1J0pNNfR39myeMmMxykhGABXhgCQSpIrt1+C+122a3FvDF4gAd3n3gDIJKqqZJ44ziuia/PJxae/VcGc0LWYtdhE0Byp4IIwQw7gj0NZGsL0l0+vTVsIVbcSS7tjGXIAJx6DAA/FZWa4SDG9lXPbcwGcfeuTq9jvG63JPq7oNeobhZ1naFwADhN2dpJBHmBVue/2rr1P4cw3cCokrrMrb/1L5kdm7HdkgkcDABGMffNjDMs4yjBh2yCDz+K7KrOS7J8cXbrkwHS/S6aAGbe80z43zSEliB2AyTgfk1iuoOgRqd3+qguGglyCSE3eYDGV8wKnHHrVpSsU3dh6cWqowlj04tpHKDLJJNKhR53bL4IIG30UDOQAO9YnpXoGPQjl5nm8wYLjZHuXsxQE7iPTJIHfGasaUzZuESI0X4dJp80kkk8kquSSmNgYbt2JCCS/PccA+oxxVsBiuaVjk3yIxUeBSlKwoUpSgFKUoBSlKAUpXh1kfuXPivCFG4yJs3BV5Pzqy+ntQGI1LrKG0uxZxo8twWVSo4VdwDZLn2U5OAapM1qL4daPL1BPNePNLGwOFkURlmZh5s74yvC4HAHf8V3fFW0MIgE1w7u74GeFWJQBuKLw0mSGLY9wABiuz01lijgtR4uTRtfNc1rz9mJ7qWG/urkxLDhxEcnw4UHALZ+Ygefj1I5r60K6frR5rm4d47OLKxxK7R5IGS7spBJAPvjn6cxh7Lz6o2DUr1P0zNrN1bzR3BiSIgsg3c4bOVwcZI8vP/5Uh8Njc6jNPcb3l8JAkQklbaWbgZ7/ACqOeM8+9d+iS3F/rrIbmWRINxfnahwoUqEXyhd7YA5PHcnmqwcW9+CHNSStcm0RXNao+J19cQTRRm5aPeWOyNiqJFuwjMRhmc8k+nGB7l1/c3UNvC7TSxNIwWK3VtrbFX5pSOWlJ25GcDdjnvWLTut+TXq1e3BtelSPU3UzdKWMRk/eXLIqgH1dVG92+gP9yBUlrTT6kbaG2uJZr0ndO8Up8OIHGFIU7EC5+/HOSayMGypaiWxtuob4uPFHYedEaRnVI2ZQSvIZtp7jITH9K8vVmsy6leQ6ZbyMuSv6iVThsYyygj5fKMn6kD3qa6r0eGTVYrK1G1CYw6AkqHPLNj/VswSfWrhCmmyNSdppfRsL4daZ/henQgjDSDxW+78jP1C7R+KpjXyqhAAOABgfata/FwOsah5CfEkCxQqcLtUeZnH8bFiB7Dj61CWci28I/RsvNM1p3quCRNMi3SMIl8OKCIH/ADiB55X9SpwdgHGNp9a7eqjKNKi3zMIkEcSKD/nSAfvHYnloxghffbnsRVeL2S9bnY27XNRltqv7I6PC8+WkCAKpPJd8sq59gDj7LUpq2pTataRYmkkvp3DrDBIwEUR5AZEPGRjluee+BWLTbNeql9m3qVCdSa/PoVvbWcbb76VUTefNtJwpc+5JPGfYn0rAfEK3bQUgjhnnaeUMJT4zkyduducLlu2MUjp2Jatf4bapWuetRPoGmxoJ2QKsaDax8SSUnLl3PIUAEgKcknk4GD4Ip7n/AAcubiSOKNCRJu/eTSueFDNyIlJC5HJIOOByWnauw9WnVG1aVD9IXdzb6I0zFpJQsrxBssdozt+p7Z+xFT/R8TdVxhv1kqXkU2+Ri7HdEcY2oGCgenA7/cUw59Dycbcm2KVwK5rmdRSlKAVHfFa/ay05guf3rLGT7Kck59gQu381Y0rYunZMlaoivhtK0dpDFHA6oFZpZZPJmRiTiNe7j0zwMAd6xOs2EnUGvRq0b+BAFyxRgh2Zc4YjByzBfx9K2XSqz3bJ8eyRJ/FBpF0yURAnJQPjuE3Asftxg/Qmo+zunOhFER0hRHaaQjb4jMx2onqVOQWbtgY9eNuUpGdKqEtO3d9Gt/h/dNo+mSSmIhEWSVnYY3v/AAhB3KhVGW9247GvN8IywEsmxnklkG+QgqojAyW3kYZizEbR7c4FbRpWvUu9uTFp1W/BrHS9PfqPW5bieJxDD8m9GUNsO1MZHIzl/wClebqi6Opa9HGY5JFttmI1XJY4EmeeApbaCTx5a2vSnk346Hi2q+zUnxYjlS5tp5Y8wrGm4DzKHDlnUtj1GBkgZxVr03rKakVFlatHb8l5GjES9uFRR85z3PYe9U1KxzuNUaoVJuzTvS7zWus3JaJnnPjBRjgM7jDOf4Y9uefbAHpXZ0yNutXEgSSZ4y6rgHzSkhGZmPljGN559DxngVt6lU9T0StGq37OK1n1Pp8nU+tRQtG/6eIDc5RghAG9sNjBydqcVs2lRGWO5c45KjWfWdlJ1DqlvaiNxbxbd7bGCYPmfDY2/IAo+pNeb4lOLm/tLTw2MKKrFI0JJVmwQqjvhUx9M1tWlUtSq9EvSu9+TVnxWgurq2t5HTaqtIXVefD3Y8PcRkEhQQWHGTWe6S16K+SJLG0KghfFfYI41AA3ecf5jewH5xVrSmf/ADVGrTqWVmob65eDqIyTRyPtP7tEXcSojwhX0xuOSewJNderrJNrUJmjaSVQkjxp5sHzMkak8BB5QXOASXPsK3FSt8vronw++7NY9c20/UV9aWpRwigGV1VvDDPgvh8Y4VcA/wA1c/FyXwIbWzhUhGOQqKTwg2qoA7/NnH0FbNpWLUqtuDXpXe/JIT65JoMNsFs5DAfI2Ms8cagBWZFB8x5OPYe/FYTo3QmGrTXUMbx2gDCPepQtvAyAjAMF3ZPI9FrZVKzOlsa4W1b4FKUqDoKUpQClK8WrammkxGSTcQOAqqWZiewVRyTQN0e2lTHTnWsGvpMyJIphXcysASVwTlcHn5Tx9q7NJ6yt9Rs3uzujjjYq28c5ABwMZ3ZDDGPeqcGuiVOL7KOlSGndfQ3pVjDOkLuI1ndR4Zc9gSDkc8Z96y2vdRxaKG3K8jKm9kjXJVB/Ex7KPuecHGcGmLuhnGrszNKnrHq2K7sHvdrrGm7KtjcSpxgYODk8fevV0vrq9RQeMkbIpYqA+Mnb3PB7Z4/FY4tBSTMvSviaVYFLOQqgZJJwAB3JNSidfQSSwosUxjnfw459mEZs7TgE7iMnvj3oot8ByS5K6lYjW+oItHKIwZ5pDiOFBl2P27AfU4FYSTr5YrlLVraYTs4QoSnl3YIO4MQww2ePQVqi3wHOK5LKlSev9e2+jSCPbJK2dpMa+XcDgqGJAZhkZAzjNc9QdeW2iPsKySYO1mRfKp7lS5wCwHO0ZIphL4MepFdlXSvmOQSKGHYgEfY1P9XdSpoUMmRJ4mwlGELlNzZCgyBdgOfQn/msSbdIptJWyipWs/h1qpRZLi+ed3cELI8UpjWJBkkSbfDGWB4B7qB34rLQ/EBTdPDLbvFGiNI0kjYYKF3AtHjjPGOc5YDFU9N3RC1U1bLalSfSvWya+ZyYzCkIBLuwxtOeW4Gw8dsnj1ri467jii8cQTG23bROAoBPuELbtpPG7FZhK6N8kauytqZ6c6wj165nt0jdTDnzHGDhtvp8pz2B9j7Vzp3WMN3Z/q3R40LMqrje77e+1Vznsftgk8U6X6nt9ZjmmjTwUjb947hVzxncSD7e9bi0naMyTaplLSpOw69t766NuqSrhWYyOuxQEGSWDHcox6keor70/rq3v7xbVElBcHY7JtVsDPAPmwQCQcc1mEvg3yR+SppSlSWKUpQClKUArqmtkmZWZQShJUn0JBUkfXBI/JrtpQGmegZ/8EfUSeTHGVA93DlFX7lsD819dT6O+m2unaevDSsWk/8AVbavPvt3kfis50d0/wDq9QuronNuJm8MekkisTu+oRs4+v2qs6m6cXXRGwkMU0Lb4pQA208d1PDDIBx9K9DmlL++Dyx024f3ySHXyrF+h0y2Hd0JA7hQdqk/fLMT/LXu+Leq/orUQJ89w2Djv4acn75O0fk1ldB6PGn3DXVxM1xct/1GUIF4x5UBOOOO/A7Yr46r6KXqO4imMzR+GNpCqDkBtw2knytk98H0qVKNr0W4yxddkf1vJ/gulwWMeM+Txj/PjxCo9zuIY+2V962P0zp40q0hhHdEAb/z92/OSawnUHQq6u8BWZo0h3HG3ezMxDFt7HhiRySDmqawsk09AkecDPJOSSTksxPJYnkmplJOKSKhFqTbID4z6w1rBHboceLuZ/qqYwPsSc/7auLKzj0i2RMALCg5wONo5P37nNYnrXo5OqlTLmORMhX27xtbuCuRnt7iu/TumFt4nWaaWd5IzE0jtyEYYIReyD+5wMk4o2sUglLNsjOhbward3ep3RwsYwhP8CtkgD6hQB9Sx966ujAdc1q4u5l2eH/C2Mh2xGin03BVPHvVJ010AmiMS87yruDrHt2IGX5WZcnew9M8ZwccCuzpXoVdBdneZpmLbhldqhucMVydzDceSfU8VbnHejnGEtrRJazC3UWtpBbYRLcbcqBhNp3OwHbduYAfUCu/q61TUNQs9NgGI4/M4H83mYk+rbFJyfVyas+mekY+n5JZVd5JJfmZ9ue5JxgDuTn8CvB+wayX8l3JO5EhP7pRs4IwVZwcsuOMADjimav6Rr05V9ssAMDjtWt/i1dtdvbWMXzSMGI+52pn6ZLH8VshV2jA7Co/W+hjqt+LsXLxkBcKqDcCox5XJ49/lPc1z02lK2dNRNxpFLp9mmnwpCuNkahf/iO5+vrWtOjLf9qNTurmQZhVs7SMhsN+6Bz6AKGI9wK2JHokcFvJBEWTxFYNJndIWcYLlmzuf6n2FdHSvTcfTMJiiZm3NuLNjPYDHAAwMVqkkn8mOLbXwiP+KmoGWSCxi8pnZTIRwTuYKgPvzk8+wry/FC9WztobC2XKoUDY91XyJ9WPDH8e9U3U/Q667dR3KztE6bc7VDHyHKlSSNjA+uD9q69Y6CTUHgKTvGsJZj5dzvIzBjIXJ+ckckg+narjKKoiUJvL2eTqpYumtJCoFMqx/p1YYyDJjxcH07En6gV6+idPj0bSVaZRhlNxIGA9gykg+oVV/Ir76n6GXW4oIUmMUcJcldniFy+MsWLDzZ3HJzncayFz0ulzayQGWTMoUSS+XeQuMKBjaq4GNoAHJ9STU5LGr7KxeV10Qnw70t+obie7uP8AKZ8spHDvndtP8i+UkepC+xr29En9otXub08xx5WP8+Vcf7FJ/wB1WmmdOppdkbSJmAKuPEON2Xzlj2Gef7Csb0h0SnTfJlaVs5GRsQNjbuCZPmxxkk8E47mtc07/AEStNrH9lXSlK4noFKUoBSlKA4P0qJsdK1a8LxXk6LAzHLR48VkJ+RCANikep8wq3pWqVEuNnTaWyWaLHGoVFACqBgAD0Fd1KVhQrqmuUgOHdVJ9CwH/ADU/Z9ZQ6jefpbdHdlLiR8bUQJwTk8t5sDgetTXxkljaOCIRq08j8NtBcIuRtDdxlmHH3q4wbdM5y1Eoto2PFKswypDD3BBH9RX3WK6X0kaHaRQDGVXzY9XPLH+pNZWpfJa43FKVxmsNOaVxmuaA8899FbuqPIiu/CKzgMx/lBOW/FLa+iuywikRyhw4VwxU+zAHynj1qSv9MN7qz3UikxWkC7Bg+aXzNwPXAb09dvtXs+HehHRrTdIMTTnxJM9xnlVP2B/qTVuKSOak26oqaUpUHQUpSgFKUoBSlKAUpSgFKUoBSlKAUpSgFYTrDW/2ftHmABcYVAexduBn6Dv+KzdRXxa06XULD9ypYxyByoGSV2svb1wWB/FVBJySZE21FtExDBcLpsmpXN1OJjgwgSFVHmAXKdiGPpjGKrtd1NzpSXfjSQv4KSYjEfmeRRhTvRuNx9MGpjXLwdam3sdPDG3TaZZSpVVCjAHOOVGePU4x716PjDcG2t7a2jBCsSeBwfDGFX6/NnH0FdqtpM4XjFtfzPn4YdNvJAbrx5YmlYjCCPzIh/i3ox5bd2IrwyXLdSa6zRAP4ORFnJQGM4Dvj+EOxf64A7mqv/FJLHTnMFtKiRxKkG5T4jufLnwgCVUZzk89+Mc1guipo+jLeF7tXWS8l27iMbEHC7yxBAySx9fN9KW93+BSVR/J1s1xpOvQQi5mm8QAyb24O5X3DYPKAAu4cccVmeqOrGN4tjbyLFzme4YqPDTG5gpbgNt9T2JFOldNOq6jcak4/dklLfP8SgbDIP5SBwfXcajbSdND1iZtRhLhzLtBj8TJZwyOqn5uBjI96Um/pBtxXpsoOnY59R1KWWyll/SKrKHlZ5I3fZtBAY+cb/Px7fWsQ0Lxa26W0jyTIu1ZJG3ZlZAGY4GAi7ixUDHkwO4rZumai9xE8rwNFGozGjf5jKBnJQfLn0Xv71G/CrTJZJbm8uUZJHbaN6lT5jvfAYZxnaPxWKXLNcd0vZ1X2hXPRdvd3Udw0skgQFivIyw3SHJIJHYH0ya7+iLL/GRbXUV1KHiyt1G0jPvfnGQWwoPccdseoqg17XjY3It57aR7WSM7plRpBk5BUoik4wPv5hWD+FmhS6a9xK6PHFIQsSvwxVWYhmXuOCBz9aW8W2bis0lx/M2CK5pSuB6BSlKAUpSgFKUoBSlKAUpSgFKUoBSlKAUpSgFKUoBSlKAV1TQLOMOqsM5wwB5/NdtKA4AxXN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H//2Q==">
            <a:hlinkClick r:id="rId4"/>
          </p:cNvPr>
          <p:cNvSpPr>
            <a:spLocks noChangeAspect="1" noChangeArrowheads="1"/>
          </p:cNvSpPr>
          <p:nvPr/>
        </p:nvSpPr>
        <p:spPr bwMode="auto">
          <a:xfrm>
            <a:off x="53975" y="-1600200"/>
            <a:ext cx="3333750" cy="333375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6630" name="AutoShape 6" descr="data:image/jpeg;base64,/9j/4AAQSkZJRgABAQAAAQABAAD/2wCEAAkGBxMHEBUTEBQWFhQWGBgZFxUXFBoXGhwXGBsdHR0cGhccHSggGBsnHhkdITEhJSkrLjEuGh8zODMsNyktLisBCgoKDg0OGxAQGiwkICQwLDgsLCw3NywvLzgrLCwsLC8vLCwsLCwsNCwsLCwsLywsLCwsNCwsLDQsLSwsLCwsLP/AABEIAOEA4QMBIgACEQEDEQH/xAAbAAEBAAIDAQAAAAAAAAAAAAAABgUHAQMEAv/EAD0QAAIBAwMCBAUBBgUBCQAAAAECAwAEEQUSIQYxEyJBUQcyYXGBFBYjQmKRoRUzUoKxQxc0Y3Jzg5Ky4f/EABgBAQEBAQEAAAAAAAAAAAAAAAACAQME/8QAJREAAgIBBAICAwEBAAAAAAAAAAECERIDITFBE2FRcZGh8IEi/9oADAMBAAIRAxEAPwDeNKVwx2jJoDmla4Xry6eykuRFF5p1ithhvNnOdw3eY8Y4xzmu/qbre76ZMYnt4SXXdlZW9Mbsgrxyfc108cro5+WNWbApURrHV91oMcUtzaoYpMZMcpLKSM7WDIOcfjjvVbpl+mpwpNEcpIoZcjBwfceh9Klxa3KUk3R6qUrGdR6wug2z3DqWCY8q9yWIA59Bk96lKzW6VsydKxvTurjXbaO4VWQOD5W7jBI7+o44NZKjVBO1YpSlDRSlKAUpSgFKUoBSlTvWmuzdPQ+PGkboCAwd2VsscDaACD+TWpW6MbSVsoqVJL1LcvpgvfCiBwzsjOwHhgkAqQpyxwDj616+iNfl6jt2mljWMbyqhSTkADJ5+pI/BrXFpWSppuiipSlSWKUpQClKUApSlAK6buH9RGyZK7lK5HcZGMiu6lAYWPpqGJbVBnZanci+hbaQGb6gkt9zWsuubpNU1pUkYCKMxxsT2Cg73/8AsR+K3FcTC3RnY4VQWJ+gGTWpvhbAdX1Ge6cdg7c/65W4/tu/tXbTfMn0cNVLaK7Mv1lfHrNEtdOXxVDhpJvljXA4G49++TjPb1zVnotiugWkcTMNsSeZzwOOWbnsM5Na469kGi6tC9n5JWCF1TgMS2ACo77hwa9/xf1N2MNnGceJhn5xnLbUB+mcnH0FbjdJcGZU5SfJndU6/gsI1lEUrwOxRZlChSV77QxDEcHnGDg4zXd1N1na6QgEitLvAyipkYYZAct5QSOdp5x6V4l6OfUDAL+SPwoAFitoQQhwP43blzgegHr7msF13CuqalbWEKgJv3ygD+KQ5Yn6hAT/ALsVijFujZSmlZb3nUcGl2sczhgrxh0iVMvt2g/KOwUHk9h714bDru3u7Y3BSVRvZFj27ncqATsVc5AB5PYYOax/xWv006x2qAHmxGGwM+EvmYZ77eAP91Y1bM9IaO0sv/eXj8NP/D8Unyr7Hkux9SPYCsUU1YlOSlXwiw6V6ni6miaSJWXY21g+PbOcg4xisS3XH6tp/wBFAZ47dS0kpk8NcDJ8nlYscA47ZxXm6N0N4dFZI+JbiN3B7cyLhOfTy7f61OaDcNY6XPaRQyNeSSPGyLGx25ABLNjaAFz6/wBq3GNuhnKlZX6P19FqzQrHBOfFbYX2ZRHxnaW9eCDx6EVUXt2lhG0kh2ogJY/Qf8n6VhOhNAPTtmsT/wCYzGSTHI3MAMA+uAoH4r3dTaUdatZIFcozbSrj0ZGDqeOe6ioeOW3B0jljb5Jn/tJRtxFnc7VBJcqqqFHqxJwo+9ZjVerE0myS6mikXxNuIvLv83IzzgcDPepnqK4ee6sNMmk34Mb3D9vEZckKR7HaePcrXs+IciXtzYWhI804dx/KvABHs2SPxV4q1sc85U9zM6t1jDpNxBDKkg8cKQ+BtXccYPOcg98dsiszqWoxaXGZZ3CIvdj/AMD1J+gqQ66tRrF7YW68uJDK/wDLCpXOfbJGB9an+r7qTqDWorRNpWJhtRyQhcKZGL4BPYbe3/JrFBOjXqON/or364jhuYYJIJk8fb4bMF5DnapKhty8+4yPWpz4sXLalPbWEZ8zsHP3YlFz9huNUen9MFrv9ZfSrLcAeRVXZHGB/pUkscZ7k+tSvSB/aPWp7tuUizsPpzmOP+qgn7mtjSdromTk1i+2e/4q3Y06yhs4v+oVAUd9kWP+W2/3qx6b04aRaQw+qIob6seWP9Sa1/dN+03UAU8xW3P0xFgkn/3Dj7Cq7XOmZdUmMiX1zCpAHhxsQox69+5rJbJRZsd5OSXopc1zUnpnSU1jMkjahdSBTkxu5Kt9CN3aqyubSXB2Tb5QpSlYaKUpQClKUApSlAYjqHRW1pPD/USRRspV1jCeYH3LKSPwR3rC6L0J/gW79NeTpvxu8sLA47cNGferGlUpNKiXBN2TWl9F29lcfqXaSafOfElbOD2yFAAzjgccemK6usuik6nKP4hilQbQ4XcCuc4K5HY8ggjuaqqUzd2ZhGqon9D6Z/QMslxPJcyoMI0hwqZGDsTOASOMkk/WscOhS1/Ldtcv+8LeVECkKw27fEJJ+UYyAD7EVY0pmxhEmdZ6Lh1eWB3Z1SAAJCu3ZgEHnIzzgDv2FffWnS/7Uxxp4pjCPuPk3Z4xj5hg/Xn7VR0pkzXCLv2R1/NB09ELGN5XuZ12LtOZSSu0OWOFQADjsBjgd6lrHVL/AOHiiK5hEttk4ZT2LHJw+O+SeHA+hxVR1J0pNNfR39myeMmMxykhGABXhgCQSpIrt1+C+122a3FvDF4gAd3n3gDIJKqqZJ44ziuia/PJxae/VcGc0LWYtdhE0Byp4IIwQw7gj0NZGsL0l0+vTVsIVbcSS7tjGXIAJx6DAA/FZWa4SDG9lXPbcwGcfeuTq9jvG63JPq7oNeobhZ1naFwADhN2dpJBHmBVue/2rr1P4cw3cCokrrMrb/1L5kdm7HdkgkcDABGMffNjDMs4yjBh2yCDz+K7KrOS7J8cXbrkwHS/S6aAGbe80z43zSEliB2AyTgfk1iuoOgRqd3+qguGglyCSE3eYDGV8wKnHHrVpSsU3dh6cWqowlj04tpHKDLJJNKhR53bL4IIG30UDOQAO9YnpXoGPQjl5nm8wYLjZHuXsxQE7iPTJIHfGasaUzZuESI0X4dJp80kkk8kquSSmNgYbt2JCCS/PccA+oxxVsBiuaVjk3yIxUeBSlKwoUpSgFKUoBSlKAUpXh1kfuXPivCFG4yJs3BV5Pzqy+ntQGI1LrKG0uxZxo8twWVSo4VdwDZLn2U5OAapM1qL4daPL1BPNePNLGwOFkURlmZh5s74yvC4HAHf8V3fFW0MIgE1w7u74GeFWJQBuKLw0mSGLY9wABiuz01lijgtR4uTRtfNc1rz9mJ7qWG/urkxLDhxEcnw4UHALZ+Ygefj1I5r60K6frR5rm4d47OLKxxK7R5IGS7spBJAPvjn6cxh7Lz6o2DUr1P0zNrN1bzR3BiSIgsg3c4bOVwcZI8vP/5Uh8Njc6jNPcb3l8JAkQklbaWbgZ7/ACqOeM8+9d+iS3F/rrIbmWRINxfnahwoUqEXyhd7YA5PHcnmqwcW9+CHNSStcm0RXNao+J19cQTRRm5aPeWOyNiqJFuwjMRhmc8k+nGB7l1/c3UNvC7TSxNIwWK3VtrbFX5pSOWlJ25GcDdjnvWLTut+TXq1e3BtelSPU3UzdKWMRk/eXLIqgH1dVG92+gP9yBUlrTT6kbaG2uJZr0ndO8Up8OIHGFIU7EC5+/HOSayMGypaiWxtuob4uPFHYedEaRnVI2ZQSvIZtp7jITH9K8vVmsy6leQ6ZbyMuSv6iVThsYyygj5fKMn6kD3qa6r0eGTVYrK1G1CYw6AkqHPLNj/VswSfWrhCmmyNSdppfRsL4daZ/henQgjDSDxW+78jP1C7R+KpjXyqhAAOABgfata/FwOsah5CfEkCxQqcLtUeZnH8bFiB7Dj61CWci28I/RsvNM1p3quCRNMi3SMIl8OKCIH/ADiB55X9SpwdgHGNp9a7eqjKNKi3zMIkEcSKD/nSAfvHYnloxghffbnsRVeL2S9bnY27XNRltqv7I6PC8+WkCAKpPJd8sq59gDj7LUpq2pTataRYmkkvp3DrDBIwEUR5AZEPGRjluee+BWLTbNeql9m3qVCdSa/PoVvbWcbb76VUTefNtJwpc+5JPGfYn0rAfEK3bQUgjhnnaeUMJT4zkyduducLlu2MUjp2Jatf4bapWuetRPoGmxoJ2QKsaDax8SSUnLl3PIUAEgKcknk4GD4Ip7n/AAcubiSOKNCRJu/eTSueFDNyIlJC5HJIOOByWnauw9WnVG1aVD9IXdzb6I0zFpJQsrxBssdozt+p7Z+xFT/R8TdVxhv1kqXkU2+Ri7HdEcY2oGCgenA7/cUw59Dycbcm2KVwK5rmdRSlKAVHfFa/ay05guf3rLGT7Kck59gQu381Y0rYunZMlaoivhtK0dpDFHA6oFZpZZPJmRiTiNe7j0zwMAd6xOs2EnUGvRq0b+BAFyxRgh2Zc4YjByzBfx9K2XSqz3bJ8eyRJ/FBpF0yURAnJQPjuE3Asftxg/Qmo+zunOhFER0hRHaaQjb4jMx2onqVOQWbtgY9eNuUpGdKqEtO3d9Gt/h/dNo+mSSmIhEWSVnYY3v/AAhB3KhVGW9247GvN8IywEsmxnklkG+QgqojAyW3kYZizEbR7c4FbRpWvUu9uTFp1W/BrHS9PfqPW5bieJxDD8m9GUNsO1MZHIzl/wClebqi6Opa9HGY5JFttmI1XJY4EmeeApbaCTx5a2vSnk346Hi2q+zUnxYjlS5tp5Y8wrGm4DzKHDlnUtj1GBkgZxVr03rKakVFlatHb8l5GjES9uFRR85z3PYe9U1KxzuNUaoVJuzTvS7zWus3JaJnnPjBRjgM7jDOf4Y9uefbAHpXZ0yNutXEgSSZ4y6rgHzSkhGZmPljGN559DxngVt6lU9T0StGq37OK1n1Pp8nU+tRQtG/6eIDc5RghAG9sNjBydqcVs2lRGWO5c45KjWfWdlJ1DqlvaiNxbxbd7bGCYPmfDY2/IAo+pNeb4lOLm/tLTw2MKKrFI0JJVmwQqjvhUx9M1tWlUtSq9EvSu9+TVnxWgurq2t5HTaqtIXVefD3Y8PcRkEhQQWHGTWe6S16K+SJLG0KghfFfYI41AA3ecf5jewH5xVrSmf/ADVGrTqWVmob65eDqIyTRyPtP7tEXcSojwhX0xuOSewJNderrJNrUJmjaSVQkjxp5sHzMkak8BB5QXOASXPsK3FSt8vronw++7NY9c20/UV9aWpRwigGV1VvDDPgvh8Y4VcA/wA1c/FyXwIbWzhUhGOQqKTwg2qoA7/NnH0FbNpWLUqtuDXpXe/JIT65JoMNsFs5DAfI2Ms8cagBWZFB8x5OPYe/FYTo3QmGrTXUMbx2gDCPepQtvAyAjAMF3ZPI9FrZVKzOlsa4W1b4FKUqDoKUpQClK8WrammkxGSTcQOAqqWZiewVRyTQN0e2lTHTnWsGvpMyJIphXcysASVwTlcHn5Tx9q7NJ6yt9Rs3uzujjjYq28c5ABwMZ3ZDDGPeqcGuiVOL7KOlSGndfQ3pVjDOkLuI1ndR4Zc9gSDkc8Z96y2vdRxaKG3K8jKm9kjXJVB/Ex7KPuecHGcGmLuhnGrszNKnrHq2K7sHvdrrGm7KtjcSpxgYODk8fevV0vrq9RQeMkbIpYqA+Mnb3PB7Z4/FY4tBSTMvSviaVYFLOQqgZJJwAB3JNSidfQSSwosUxjnfw459mEZs7TgE7iMnvj3oot8ByS5K6lYjW+oItHKIwZ5pDiOFBl2P27AfU4FYSTr5YrlLVraYTs4QoSnl3YIO4MQww2ePQVqi3wHOK5LKlSev9e2+jSCPbJK2dpMa+XcDgqGJAZhkZAzjNc9QdeW2iPsKySYO1mRfKp7lS5wCwHO0ZIphL4MepFdlXSvmOQSKGHYgEfY1P9XdSpoUMmRJ4mwlGELlNzZCgyBdgOfQn/msSbdIptJWyipWs/h1qpRZLi+ed3cELI8UpjWJBkkSbfDGWB4B7qB34rLQ/EBTdPDLbvFGiNI0kjYYKF3AtHjjPGOc5YDFU9N3RC1U1bLalSfSvWya+ZyYzCkIBLuwxtOeW4Gw8dsnj1ri467jii8cQTG23bROAoBPuELbtpPG7FZhK6N8kauytqZ6c6wj165nt0jdTDnzHGDhtvp8pz2B9j7Vzp3WMN3Z/q3R40LMqrje77e+1Vznsftgk8U6X6nt9ZjmmjTwUjb947hVzxncSD7e9bi0naMyTaplLSpOw69t766NuqSrhWYyOuxQEGSWDHcox6keor70/rq3v7xbVElBcHY7JtVsDPAPmwQCQcc1mEvg3yR+SppSlSWKUpQClKUArqmtkmZWZQShJUn0JBUkfXBI/JrtpQGmegZ/8EfUSeTHGVA93DlFX7lsD819dT6O+m2unaevDSsWk/8AVbavPvt3kfis50d0/wDq9QuronNuJm8MekkisTu+oRs4+v2qs6m6cXXRGwkMU0Lb4pQA208d1PDDIBx9K9DmlL++Dyx024f3ySHXyrF+h0y2Hd0JA7hQdqk/fLMT/LXu+Leq/orUQJ89w2Djv4acn75O0fk1ldB6PGn3DXVxM1xct/1GUIF4x5UBOOOO/A7Yr46r6KXqO4imMzR+GNpCqDkBtw2knytk98H0qVKNr0W4yxddkf1vJ/gulwWMeM+Txj/PjxCo9zuIY+2V962P0zp40q0hhHdEAb/z92/OSawnUHQq6u8BWZo0h3HG3ezMxDFt7HhiRySDmqawsk09AkecDPJOSSTksxPJYnkmplJOKSKhFqTbID4z6w1rBHboceLuZ/qqYwPsSc/7auLKzj0i2RMALCg5wONo5P37nNYnrXo5OqlTLmORMhX27xtbuCuRnt7iu/TumFt4nWaaWd5IzE0jtyEYYIReyD+5wMk4o2sUglLNsjOhbward3ep3RwsYwhP8CtkgD6hQB9Sx966ujAdc1q4u5l2eH/C2Mh2xGin03BVPHvVJ010AmiMS87yruDrHt2IGX5WZcnew9M8ZwccCuzpXoVdBdneZpmLbhldqhucMVydzDceSfU8VbnHejnGEtrRJazC3UWtpBbYRLcbcqBhNp3OwHbduYAfUCu/q61TUNQs9NgGI4/M4H83mYk+rbFJyfVyas+mekY+n5JZVd5JJfmZ9ue5JxgDuTn8CvB+wayX8l3JO5EhP7pRs4IwVZwcsuOMADjimav6Rr05V9ssAMDjtWt/i1dtdvbWMXzSMGI+52pn6ZLH8VshV2jA7Co/W+hjqt+LsXLxkBcKqDcCox5XJ49/lPc1z02lK2dNRNxpFLp9mmnwpCuNkahf/iO5+vrWtOjLf9qNTurmQZhVs7SMhsN+6Bz6AKGI9wK2JHokcFvJBEWTxFYNJndIWcYLlmzuf6n2FdHSvTcfTMJiiZm3NuLNjPYDHAAwMVqkkn8mOLbXwiP+KmoGWSCxi8pnZTIRwTuYKgPvzk8+wry/FC9WztobC2XKoUDY91XyJ9WPDH8e9U3U/Q667dR3KztE6bc7VDHyHKlSSNjA+uD9q69Y6CTUHgKTvGsJZj5dzvIzBjIXJ+ckckg+narjKKoiUJvL2eTqpYumtJCoFMqx/p1YYyDJjxcH07En6gV6+idPj0bSVaZRhlNxIGA9gykg+oVV/Ir76n6GXW4oIUmMUcJcldniFy+MsWLDzZ3HJzncayFz0ulzayQGWTMoUSS+XeQuMKBjaq4GNoAHJ9STU5LGr7KxeV10Qnw70t+obie7uP8AKZ8spHDvndtP8i+UkepC+xr29En9otXub08xx5WP8+Vcf7FJ/wB1WmmdOppdkbSJmAKuPEON2Xzlj2Gef7Csb0h0SnTfJlaVs5GRsQNjbuCZPmxxkk8E47mtc07/AEStNrH9lXSlK4noFKUoBSlKA4P0qJsdK1a8LxXk6LAzHLR48VkJ+RCANikep8wq3pWqVEuNnTaWyWaLHGoVFACqBgAD0Fd1KVhQrqmuUgOHdVJ9CwH/ADU/Z9ZQ6jefpbdHdlLiR8bUQJwTk8t5sDgetTXxkljaOCIRq08j8NtBcIuRtDdxlmHH3q4wbdM5y1Eoto2PFKswypDD3BBH9RX3WK6X0kaHaRQDGVXzY9XPLH+pNZWpfJa43FKVxmsNOaVxmuaA8899FbuqPIiu/CKzgMx/lBOW/FLa+iuywikRyhw4VwxU+zAHynj1qSv9MN7qz3UikxWkC7Bg+aXzNwPXAb09dvtXs+HehHRrTdIMTTnxJM9xnlVP2B/qTVuKSOak26oqaUpUHQUpSgFKUoBSlKAUpSgFKUoBSlKAUpSgFYTrDW/2ftHmABcYVAexduBn6Dv+KzdRXxa06XULD9ypYxyByoGSV2svb1wWB/FVBJySZE21FtExDBcLpsmpXN1OJjgwgSFVHmAXKdiGPpjGKrtd1NzpSXfjSQv4KSYjEfmeRRhTvRuNx9MGpjXLwdam3sdPDG3TaZZSpVVCjAHOOVGePU4x716PjDcG2t7a2jBCsSeBwfDGFX6/NnH0FdqtpM4XjFtfzPn4YdNvJAbrx5YmlYjCCPzIh/i3ox5bd2IrwyXLdSa6zRAP4ORFnJQGM4Dvj+EOxf64A7mqv/FJLHTnMFtKiRxKkG5T4jufLnwgCVUZzk89+Mc1guipo+jLeF7tXWS8l27iMbEHC7yxBAySx9fN9KW93+BSVR/J1s1xpOvQQi5mm8QAyb24O5X3DYPKAAu4cccVmeqOrGN4tjbyLFzme4YqPDTG5gpbgNt9T2JFOldNOq6jcak4/dklLfP8SgbDIP5SBwfXcajbSdND1iZtRhLhzLtBj8TJZwyOqn5uBjI96Um/pBtxXpsoOnY59R1KWWyll/SKrKHlZ5I3fZtBAY+cb/Px7fWsQ0Lxa26W0jyTIu1ZJG3ZlZAGY4GAi7ixUDHkwO4rZumai9xE8rwNFGozGjf5jKBnJQfLn0Xv71G/CrTJZJbm8uUZJHbaN6lT5jvfAYZxnaPxWKXLNcd0vZ1X2hXPRdvd3Udw0skgQFivIyw3SHJIJHYH0ya7+iLL/GRbXUV1KHiyt1G0jPvfnGQWwoPccdseoqg17XjY3It57aR7WSM7plRpBk5BUoik4wPv5hWD+FmhS6a9xK6PHFIQsSvwxVWYhmXuOCBz9aW8W2bis0lx/M2CK5pSuB6BSlKAUpSgFKUoBSlKAUpSgFKUoBSlKAUpSgFKUoBSlKAV1TQLOMOqsM5wwB5/NdtKA4AxXN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H//2Q==">
            <a:hlinkClick r:id="rId4"/>
          </p:cNvPr>
          <p:cNvSpPr>
            <a:spLocks noChangeAspect="1" noChangeArrowheads="1"/>
          </p:cNvSpPr>
          <p:nvPr/>
        </p:nvSpPr>
        <p:spPr bwMode="auto">
          <a:xfrm>
            <a:off x="53975" y="-1600200"/>
            <a:ext cx="3333750" cy="333375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6632" name="AutoShape 8" descr="data:image/jpeg;base64,/9j/4AAQSkZJRgABAQAAAQABAAD/2wCEAAkGBxMHEBUTEBQWFhQWGBgZFxUXFBoXGhwXGBsdHR0cGhccHSggGBsnHhkdITEhJSkrLjEuGh8zODMsNyktLisBCgoKDg0OGxAQGiwkICQwLDgsLCw3NywvLzgrLCwsLC8vLCwsLCwsNCwsLCwsLywsLCwsNCwsLDQsLSwsLCwsLP/AABEIAOEA4QMBIgACEQEDEQH/xAAbAAEBAAIDAQAAAAAAAAAAAAAABgUHAQMEAv/EAD0QAAIBAwMCBAUBBgUBCQAAAAECAwAEEQUSIQYxEyJBUQcyYXGBFBYjQmKRoRUzUoKxQxc0Y3Jzg5Ky4f/EABgBAQEBAQEAAAAAAAAAAAAAAAACAQME/8QAJREAAgIBBAICAwEBAAAAAAAAAAECERIDITFBE2FRcZGh8IEi/9oADAMBAAIRAxEAPwDeNKVwx2jJoDmla4Xry6eykuRFF5p1ithhvNnOdw3eY8Y4xzmu/qbre76ZMYnt4SXXdlZW9Mbsgrxyfc108cro5+WNWbApURrHV91oMcUtzaoYpMZMcpLKSM7WDIOcfjjvVbpl+mpwpNEcpIoZcjBwfceh9Klxa3KUk3R6qUrGdR6wug2z3DqWCY8q9yWIA59Bk96lKzW6VsydKxvTurjXbaO4VWQOD5W7jBI7+o44NZKjVBO1YpSlDRSlKAUpSgFKUoBSlTvWmuzdPQ+PGkboCAwd2VsscDaACD+TWpW6MbSVsoqVJL1LcvpgvfCiBwzsjOwHhgkAqQpyxwDj616+iNfl6jt2mljWMbyqhSTkADJ5+pI/BrXFpWSppuiipSlSWKUpQClKUApSlAK6buH9RGyZK7lK5HcZGMiu6lAYWPpqGJbVBnZanci+hbaQGb6gkt9zWsuubpNU1pUkYCKMxxsT2Cg73/8AsR+K3FcTC3RnY4VQWJ+gGTWpvhbAdX1Ge6cdg7c/65W4/tu/tXbTfMn0cNVLaK7Mv1lfHrNEtdOXxVDhpJvljXA4G49++TjPb1zVnotiugWkcTMNsSeZzwOOWbnsM5Na469kGi6tC9n5JWCF1TgMS2ACo77hwa9/xf1N2MNnGceJhn5xnLbUB+mcnH0FbjdJcGZU5SfJndU6/gsI1lEUrwOxRZlChSV77QxDEcHnGDg4zXd1N1na6QgEitLvAyipkYYZAct5QSOdp5x6V4l6OfUDAL+SPwoAFitoQQhwP43blzgegHr7msF13CuqalbWEKgJv3ygD+KQ5Yn6hAT/ALsVijFujZSmlZb3nUcGl2sczhgrxh0iVMvt2g/KOwUHk9h714bDru3u7Y3BSVRvZFj27ncqATsVc5AB5PYYOax/xWv006x2qAHmxGGwM+EvmYZ77eAP91Y1bM9IaO0sv/eXj8NP/D8Unyr7Hkux9SPYCsUU1YlOSlXwiw6V6ni6miaSJWXY21g+PbOcg4xisS3XH6tp/wBFAZ47dS0kpk8NcDJ8nlYscA47ZxXm6N0N4dFZI+JbiN3B7cyLhOfTy7f61OaDcNY6XPaRQyNeSSPGyLGx25ABLNjaAFz6/wBq3GNuhnKlZX6P19FqzQrHBOfFbYX2ZRHxnaW9eCDx6EVUXt2lhG0kh2ogJY/Qf8n6VhOhNAPTtmsT/wCYzGSTHI3MAMA+uAoH4r3dTaUdatZIFcozbSrj0ZGDqeOe6ioeOW3B0jljb5Jn/tJRtxFnc7VBJcqqqFHqxJwo+9ZjVerE0myS6mikXxNuIvLv83IzzgcDPepnqK4ee6sNMmk34Mb3D9vEZckKR7HaePcrXs+IciXtzYWhI804dx/KvABHs2SPxV4q1sc85U9zM6t1jDpNxBDKkg8cKQ+BtXccYPOcg98dsiszqWoxaXGZZ3CIvdj/AMD1J+gqQ66tRrF7YW68uJDK/wDLCpXOfbJGB9an+r7qTqDWorRNpWJhtRyQhcKZGL4BPYbe3/JrFBOjXqON/or364jhuYYJIJk8fb4bMF5DnapKhty8+4yPWpz4sXLalPbWEZ8zsHP3YlFz9huNUen9MFrv9ZfSrLcAeRVXZHGB/pUkscZ7k+tSvSB/aPWp7tuUizsPpzmOP+qgn7mtjSdromTk1i+2e/4q3Y06yhs4v+oVAUd9kWP+W2/3qx6b04aRaQw+qIob6seWP9Sa1/dN+03UAU8xW3P0xFgkn/3Dj7Cq7XOmZdUmMiX1zCpAHhxsQox69+5rJbJRZsd5OSXopc1zUnpnSU1jMkjahdSBTkxu5Kt9CN3aqyubSXB2Tb5QpSlYaKUpQClKUApSlAYjqHRW1pPD/USRRspV1jCeYH3LKSPwR3rC6L0J/gW79NeTpvxu8sLA47cNGferGlUpNKiXBN2TWl9F29lcfqXaSafOfElbOD2yFAAzjgccemK6usuik6nKP4hilQbQ4XcCuc4K5HY8ggjuaqqUzd2ZhGqon9D6Z/QMslxPJcyoMI0hwqZGDsTOASOMkk/WscOhS1/Ldtcv+8LeVECkKw27fEJJ+UYyAD7EVY0pmxhEmdZ6Lh1eWB3Z1SAAJCu3ZgEHnIzzgDv2FffWnS/7Uxxp4pjCPuPk3Z4xj5hg/Xn7VR0pkzXCLv2R1/NB09ELGN5XuZ12LtOZSSu0OWOFQADjsBjgd6lrHVL/AOHiiK5hEttk4ZT2LHJw+O+SeHA+hxVR1J0pNNfR39myeMmMxykhGABXhgCQSpIrt1+C+122a3FvDF4gAd3n3gDIJKqqZJ44ziuia/PJxae/VcGc0LWYtdhE0Byp4IIwQw7gj0NZGsL0l0+vTVsIVbcSS7tjGXIAJx6DAA/FZWa4SDG9lXPbcwGcfeuTq9jvG63JPq7oNeobhZ1naFwADhN2dpJBHmBVue/2rr1P4cw3cCokrrMrb/1L5kdm7HdkgkcDABGMffNjDMs4yjBh2yCDz+K7KrOS7J8cXbrkwHS/S6aAGbe80z43zSEliB2AyTgfk1iuoOgRqd3+qguGglyCSE3eYDGV8wKnHHrVpSsU3dh6cWqowlj04tpHKDLJJNKhR53bL4IIG30UDOQAO9YnpXoGPQjl5nm8wYLjZHuXsxQE7iPTJIHfGasaUzZuESI0X4dJp80kkk8kquSSmNgYbt2JCCS/PccA+oxxVsBiuaVjk3yIxUeBSlKwoUpSgFKUoBSlKAUpXh1kfuXPivCFG4yJs3BV5Pzqy+ntQGI1LrKG0uxZxo8twWVSo4VdwDZLn2U5OAapM1qL4daPL1BPNePNLGwOFkURlmZh5s74yvC4HAHf8V3fFW0MIgE1w7u74GeFWJQBuKLw0mSGLY9wABiuz01lijgtR4uTRtfNc1rz9mJ7qWG/urkxLDhxEcnw4UHALZ+Ygefj1I5r60K6frR5rm4d47OLKxxK7R5IGS7spBJAPvjn6cxh7Lz6o2DUr1P0zNrN1bzR3BiSIgsg3c4bOVwcZI8vP/5Uh8Njc6jNPcb3l8JAkQklbaWbgZ7/ACqOeM8+9d+iS3F/rrIbmWRINxfnahwoUqEXyhd7YA5PHcnmqwcW9+CHNSStcm0RXNao+J19cQTRRm5aPeWOyNiqJFuwjMRhmc8k+nGB7l1/c3UNvC7TSxNIwWK3VtrbFX5pSOWlJ25GcDdjnvWLTut+TXq1e3BtelSPU3UzdKWMRk/eXLIqgH1dVG92+gP9yBUlrTT6kbaG2uJZr0ndO8Up8OIHGFIU7EC5+/HOSayMGypaiWxtuob4uPFHYedEaRnVI2ZQSvIZtp7jITH9K8vVmsy6leQ6ZbyMuSv6iVThsYyygj5fKMn6kD3qa6r0eGTVYrK1G1CYw6AkqHPLNj/VswSfWrhCmmyNSdppfRsL4daZ/henQgjDSDxW+78jP1C7R+KpjXyqhAAOABgfata/FwOsah5CfEkCxQqcLtUeZnH8bFiB7Dj61CWci28I/RsvNM1p3quCRNMi3SMIl8OKCIH/ADiB55X9SpwdgHGNp9a7eqjKNKi3zMIkEcSKD/nSAfvHYnloxghffbnsRVeL2S9bnY27XNRltqv7I6PC8+WkCAKpPJd8sq59gDj7LUpq2pTataRYmkkvp3DrDBIwEUR5AZEPGRjluee+BWLTbNeql9m3qVCdSa/PoVvbWcbb76VUTefNtJwpc+5JPGfYn0rAfEK3bQUgjhnnaeUMJT4zkyduducLlu2MUjp2Jatf4bapWuetRPoGmxoJ2QKsaDax8SSUnLl3PIUAEgKcknk4GD4Ip7n/AAcubiSOKNCRJu/eTSueFDNyIlJC5HJIOOByWnauw9WnVG1aVD9IXdzb6I0zFpJQsrxBssdozt+p7Z+xFT/R8TdVxhv1kqXkU2+Ri7HdEcY2oGCgenA7/cUw59Dycbcm2KVwK5rmdRSlKAVHfFa/ay05guf3rLGT7Kck59gQu381Y0rYunZMlaoivhtK0dpDFHA6oFZpZZPJmRiTiNe7j0zwMAd6xOs2EnUGvRq0b+BAFyxRgh2Zc4YjByzBfx9K2XSqz3bJ8eyRJ/FBpF0yURAnJQPjuE3Asftxg/Qmo+zunOhFER0hRHaaQjb4jMx2onqVOQWbtgY9eNuUpGdKqEtO3d9Gt/h/dNo+mSSmIhEWSVnYY3v/AAhB3KhVGW9247GvN8IywEsmxnklkG+QgqojAyW3kYZizEbR7c4FbRpWvUu9uTFp1W/BrHS9PfqPW5bieJxDD8m9GUNsO1MZHIzl/wClebqi6Opa9HGY5JFttmI1XJY4EmeeApbaCTx5a2vSnk346Hi2q+zUnxYjlS5tp5Y8wrGm4DzKHDlnUtj1GBkgZxVr03rKakVFlatHb8l5GjES9uFRR85z3PYe9U1KxzuNUaoVJuzTvS7zWus3JaJnnPjBRjgM7jDOf4Y9uefbAHpXZ0yNutXEgSSZ4y6rgHzSkhGZmPljGN559DxngVt6lU9T0StGq37OK1n1Pp8nU+tRQtG/6eIDc5RghAG9sNjBydqcVs2lRGWO5c45KjWfWdlJ1DqlvaiNxbxbd7bGCYPmfDY2/IAo+pNeb4lOLm/tLTw2MKKrFI0JJVmwQqjvhUx9M1tWlUtSq9EvSu9+TVnxWgurq2t5HTaqtIXVefD3Y8PcRkEhQQWHGTWe6S16K+SJLG0KghfFfYI41AA3ecf5jewH5xVrSmf/ADVGrTqWVmob65eDqIyTRyPtP7tEXcSojwhX0xuOSewJNderrJNrUJmjaSVQkjxp5sHzMkak8BB5QXOASXPsK3FSt8vronw++7NY9c20/UV9aWpRwigGV1VvDDPgvh8Y4VcA/wA1c/FyXwIbWzhUhGOQqKTwg2qoA7/NnH0FbNpWLUqtuDXpXe/JIT65JoMNsFs5DAfI2Ms8cagBWZFB8x5OPYe/FYTo3QmGrTXUMbx2gDCPepQtvAyAjAMF3ZPI9FrZVKzOlsa4W1b4FKUqDoKUpQClK8WrammkxGSTcQOAqqWZiewVRyTQN0e2lTHTnWsGvpMyJIphXcysASVwTlcHn5Tx9q7NJ6yt9Rs3uzujjjYq28c5ABwMZ3ZDDGPeqcGuiVOL7KOlSGndfQ3pVjDOkLuI1ndR4Zc9gSDkc8Z96y2vdRxaKG3K8jKm9kjXJVB/Ex7KPuecHGcGmLuhnGrszNKnrHq2K7sHvdrrGm7KtjcSpxgYODk8fevV0vrq9RQeMkbIpYqA+Mnb3PB7Z4/FY4tBSTMvSviaVYFLOQqgZJJwAB3JNSidfQSSwosUxjnfw459mEZs7TgE7iMnvj3oot8ByS5K6lYjW+oItHKIwZ5pDiOFBl2P27AfU4FYSTr5YrlLVraYTs4QoSnl3YIO4MQww2ePQVqi3wHOK5LKlSev9e2+jSCPbJK2dpMa+XcDgqGJAZhkZAzjNc9QdeW2iPsKySYO1mRfKp7lS5wCwHO0ZIphL4MepFdlXSvmOQSKGHYgEfY1P9XdSpoUMmRJ4mwlGELlNzZCgyBdgOfQn/msSbdIptJWyipWs/h1qpRZLi+ed3cELI8UpjWJBkkSbfDGWB4B7qB34rLQ/EBTdPDLbvFGiNI0kjYYKF3AtHjjPGOc5YDFU9N3RC1U1bLalSfSvWya+ZyYzCkIBLuwxtOeW4Gw8dsnj1ri467jii8cQTG23bROAoBPuELbtpPG7FZhK6N8kauytqZ6c6wj165nt0jdTDnzHGDhtvp8pz2B9j7Vzp3WMN3Z/q3R40LMqrje77e+1Vznsftgk8U6X6nt9ZjmmjTwUjb947hVzxncSD7e9bi0naMyTaplLSpOw69t766NuqSrhWYyOuxQEGSWDHcox6keor70/rq3v7xbVElBcHY7JtVsDPAPmwQCQcc1mEvg3yR+SppSlSWKUpQClKUArqmtkmZWZQShJUn0JBUkfXBI/JrtpQGmegZ/8EfUSeTHGVA93DlFX7lsD819dT6O+m2unaevDSsWk/8AVbavPvt3kfis50d0/wDq9QuronNuJm8MekkisTu+oRs4+v2qs6m6cXXRGwkMU0Lb4pQA208d1PDDIBx9K9DmlL++Dyx024f3ySHXyrF+h0y2Hd0JA7hQdqk/fLMT/LXu+Leq/orUQJ89w2Djv4acn75O0fk1ldB6PGn3DXVxM1xct/1GUIF4x5UBOOOO/A7Yr46r6KXqO4imMzR+GNpCqDkBtw2knytk98H0qVKNr0W4yxddkf1vJ/gulwWMeM+Txj/PjxCo9zuIY+2V962P0zp40q0hhHdEAb/z92/OSawnUHQq6u8BWZo0h3HG3ezMxDFt7HhiRySDmqawsk09AkecDPJOSSTksxPJYnkmplJOKSKhFqTbID4z6w1rBHboceLuZ/qqYwPsSc/7auLKzj0i2RMALCg5wONo5P37nNYnrXo5OqlTLmORMhX27xtbuCuRnt7iu/TumFt4nWaaWd5IzE0jtyEYYIReyD+5wMk4o2sUglLNsjOhbward3ep3RwsYwhP8CtkgD6hQB9Sx966ujAdc1q4u5l2eH/C2Mh2xGin03BVPHvVJ010AmiMS87yruDrHt2IGX5WZcnew9M8ZwccCuzpXoVdBdneZpmLbhldqhucMVydzDceSfU8VbnHejnGEtrRJazC3UWtpBbYRLcbcqBhNp3OwHbduYAfUCu/q61TUNQs9NgGI4/M4H83mYk+rbFJyfVyas+mekY+n5JZVd5JJfmZ9ue5JxgDuTn8CvB+wayX8l3JO5EhP7pRs4IwVZwcsuOMADjimav6Rr05V9ssAMDjtWt/i1dtdvbWMXzSMGI+52pn6ZLH8VshV2jA7Co/W+hjqt+LsXLxkBcKqDcCox5XJ49/lPc1z02lK2dNRNxpFLp9mmnwpCuNkahf/iO5+vrWtOjLf9qNTurmQZhVs7SMhsN+6Bz6AKGI9wK2JHokcFvJBEWTxFYNJndIWcYLlmzuf6n2FdHSvTcfTMJiiZm3NuLNjPYDHAAwMVqkkn8mOLbXwiP+KmoGWSCxi8pnZTIRwTuYKgPvzk8+wry/FC9WztobC2XKoUDY91XyJ9WPDH8e9U3U/Q667dR3KztE6bc7VDHyHKlSSNjA+uD9q69Y6CTUHgKTvGsJZj5dzvIzBjIXJ+ckckg+narjKKoiUJvL2eTqpYumtJCoFMqx/p1YYyDJjxcH07En6gV6+idPj0bSVaZRhlNxIGA9gykg+oVV/Ir76n6GXW4oIUmMUcJcldniFy+MsWLDzZ3HJzncayFz0ulzayQGWTMoUSS+XeQuMKBjaq4GNoAHJ9STU5LGr7KxeV10Qnw70t+obie7uP8AKZ8spHDvndtP8i+UkepC+xr29En9otXub08xx5WP8+Vcf7FJ/wB1WmmdOppdkbSJmAKuPEON2Xzlj2Gef7Csb0h0SnTfJlaVs5GRsQNjbuCZPmxxkk8E47mtc07/AEStNrH9lXSlK4noFKUoBSlKA4P0qJsdK1a8LxXk6LAzHLR48VkJ+RCANikep8wq3pWqVEuNnTaWyWaLHGoVFACqBgAD0Fd1KVhQrqmuUgOHdVJ9CwH/ADU/Z9ZQ6jefpbdHdlLiR8bUQJwTk8t5sDgetTXxkljaOCIRq08j8NtBcIuRtDdxlmHH3q4wbdM5y1Eoto2PFKswypDD3BBH9RX3WK6X0kaHaRQDGVXzY9XPLH+pNZWpfJa43FKVxmsNOaVxmuaA8899FbuqPIiu/CKzgMx/lBOW/FLa+iuywikRyhw4VwxU+zAHynj1qSv9MN7qz3UikxWkC7Bg+aXzNwPXAb09dvtXs+HehHRrTdIMTTnxJM9xnlVP2B/qTVuKSOak26oqaUpUHQUpSgFKUoBSlKAUpSgFKUoBSlKAUpSgFYTrDW/2ftHmABcYVAexduBn6Dv+KzdRXxa06XULD9ypYxyByoGSV2svb1wWB/FVBJySZE21FtExDBcLpsmpXN1OJjgwgSFVHmAXKdiGPpjGKrtd1NzpSXfjSQv4KSYjEfmeRRhTvRuNx9MGpjXLwdam3sdPDG3TaZZSpVVCjAHOOVGePU4x716PjDcG2t7a2jBCsSeBwfDGFX6/NnH0FdqtpM4XjFtfzPn4YdNvJAbrx5YmlYjCCPzIh/i3ox5bd2IrwyXLdSa6zRAP4ORFnJQGM4Dvj+EOxf64A7mqv/FJLHTnMFtKiRxKkG5T4jufLnwgCVUZzk89+Mc1guipo+jLeF7tXWS8l27iMbEHC7yxBAySx9fN9KW93+BSVR/J1s1xpOvQQi5mm8QAyb24O5X3DYPKAAu4cccVmeqOrGN4tjbyLFzme4YqPDTG5gpbgNt9T2JFOldNOq6jcak4/dklLfP8SgbDIP5SBwfXcajbSdND1iZtRhLhzLtBj8TJZwyOqn5uBjI96Um/pBtxXpsoOnY59R1KWWyll/SKrKHlZ5I3fZtBAY+cb/Px7fWsQ0Lxa26W0jyTIu1ZJG3ZlZAGY4GAi7ixUDHkwO4rZumai9xE8rwNFGozGjf5jKBnJQfLn0Xv71G/CrTJZJbm8uUZJHbaN6lT5jvfAYZxnaPxWKXLNcd0vZ1X2hXPRdvd3Udw0skgQFivIyw3SHJIJHYH0ya7+iLL/GRbXUV1KHiyt1G0jPvfnGQWwoPccdseoqg17XjY3It57aR7WSM7plRpBk5BUoik4wPv5hWD+FmhS6a9xK6PHFIQsSvwxVWYhmXuOCBz9aW8W2bis0lx/M2CK5pSuB6BSlKAUpSgFKUoBSlKAUpSgFKUoBSlKAUpSgFKUoBSlKAV1TQLOMOqsM5wwB5/NdtKA4AxXN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H//2Q==">
            <a:hlinkClick r:id="rId4"/>
          </p:cNvPr>
          <p:cNvSpPr>
            <a:spLocks noChangeAspect="1" noChangeArrowheads="1"/>
          </p:cNvSpPr>
          <p:nvPr/>
        </p:nvSpPr>
        <p:spPr bwMode="auto">
          <a:xfrm>
            <a:off x="53975" y="-1600200"/>
            <a:ext cx="3333750" cy="333375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6634" name="AutoShape 10" descr="data:image/jpeg;base64,/9j/4AAQSkZJRgABAQAAAQABAAD/2wCEAAkGBxMHEBUTEBQWFhQWGBgZFxUXFBoXGhwXGBsdHR0cGhccHSggGBsnHhkdITEhJSkrLjEuGh8zODMsNyktLisBCgoKDg0OGxAQGiwkICQwLDgsLCw3NywvLzgrLCwsLC8vLCwsLCwsNCwsLCwsLywsLCwsNCwsLDQsLSwsLCwsLP/AABEIAOEA4QMBIgACEQEDEQH/xAAbAAEBAAIDAQAAAAAAAAAAAAAABgUHAQMEAv/EAD0QAAIBAwMCBAUBBgUBCQAAAAECAwAEEQUSIQYxEyJBUQcyYXGBFBYjQmKRoRUzUoKxQxc0Y3Jzg5Ky4f/EABgBAQEBAQEAAAAAAAAAAAAAAAACAQME/8QAJREAAgIBBAICAwEBAAAAAAAAAAECERIDITFBE2FRcZGh8IEi/9oADAMBAAIRAxEAPwDeNKVwx2jJoDmla4Xry6eykuRFF5p1ithhvNnOdw3eY8Y4xzmu/qbre76ZMYnt4SXXdlZW9Mbsgrxyfc108cro5+WNWbApURrHV91oMcUtzaoYpMZMcpLKSM7WDIOcfjjvVbpl+mpwpNEcpIoZcjBwfceh9Klxa3KUk3R6qUrGdR6wug2z3DqWCY8q9yWIA59Bk96lKzW6VsydKxvTurjXbaO4VWQOD5W7jBI7+o44NZKjVBO1YpSlDRSlKAUpSgFKUoBSlTvWmuzdPQ+PGkboCAwd2VsscDaACD+TWpW6MbSVsoqVJL1LcvpgvfCiBwzsjOwHhgkAqQpyxwDj616+iNfl6jt2mljWMbyqhSTkADJ5+pI/BrXFpWSppuiipSlSWKUpQClKUApSlAK6buH9RGyZK7lK5HcZGMiu6lAYWPpqGJbVBnZanci+hbaQGb6gkt9zWsuubpNU1pUkYCKMxxsT2Cg73/8AsR+K3FcTC3RnY4VQWJ+gGTWpvhbAdX1Ge6cdg7c/65W4/tu/tXbTfMn0cNVLaK7Mv1lfHrNEtdOXxVDhpJvljXA4G49++TjPb1zVnotiugWkcTMNsSeZzwOOWbnsM5Na469kGi6tC9n5JWCF1TgMS2ACo77hwa9/xf1N2MNnGceJhn5xnLbUB+mcnH0FbjdJcGZU5SfJndU6/gsI1lEUrwOxRZlChSV77QxDEcHnGDg4zXd1N1na6QgEitLvAyipkYYZAct5QSOdp5x6V4l6OfUDAL+SPwoAFitoQQhwP43blzgegHr7msF13CuqalbWEKgJv3ygD+KQ5Yn6hAT/ALsVijFujZSmlZb3nUcGl2sczhgrxh0iVMvt2g/KOwUHk9h714bDru3u7Y3BSVRvZFj27ncqATsVc5AB5PYYOax/xWv006x2qAHmxGGwM+EvmYZ77eAP91Y1bM9IaO0sv/eXj8NP/D8Unyr7Hkux9SPYCsUU1YlOSlXwiw6V6ni6miaSJWXY21g+PbOcg4xisS3XH6tp/wBFAZ47dS0kpk8NcDJ8nlYscA47ZxXm6N0N4dFZI+JbiN3B7cyLhOfTy7f61OaDcNY6XPaRQyNeSSPGyLGx25ABLNjaAFz6/wBq3GNuhnKlZX6P19FqzQrHBOfFbYX2ZRHxnaW9eCDx6EVUXt2lhG0kh2ogJY/Qf8n6VhOhNAPTtmsT/wCYzGSTHI3MAMA+uAoH4r3dTaUdatZIFcozbSrj0ZGDqeOe6ioeOW3B0jljb5Jn/tJRtxFnc7VBJcqqqFHqxJwo+9ZjVerE0myS6mikXxNuIvLv83IzzgcDPepnqK4ee6sNMmk34Mb3D9vEZckKR7HaePcrXs+IciXtzYWhI804dx/KvABHs2SPxV4q1sc85U9zM6t1jDpNxBDKkg8cKQ+BtXccYPOcg98dsiszqWoxaXGZZ3CIvdj/AMD1J+gqQ66tRrF7YW68uJDK/wDLCpXOfbJGB9an+r7qTqDWorRNpWJhtRyQhcKZGL4BPYbe3/JrFBOjXqON/or364jhuYYJIJk8fb4bMF5DnapKhty8+4yPWpz4sXLalPbWEZ8zsHP3YlFz9huNUen9MFrv9ZfSrLcAeRVXZHGB/pUkscZ7k+tSvSB/aPWp7tuUizsPpzmOP+qgn7mtjSdromTk1i+2e/4q3Y06yhs4v+oVAUd9kWP+W2/3qx6b04aRaQw+qIob6seWP9Sa1/dN+03UAU8xW3P0xFgkn/3Dj7Cq7XOmZdUmMiX1zCpAHhxsQox69+5rJbJRZsd5OSXopc1zUnpnSU1jMkjahdSBTkxu5Kt9CN3aqyubSXB2Tb5QpSlYaKUpQClKUApSlAYjqHRW1pPD/USRRspV1jCeYH3LKSPwR3rC6L0J/gW79NeTpvxu8sLA47cNGferGlUpNKiXBN2TWl9F29lcfqXaSafOfElbOD2yFAAzjgccemK6usuik6nKP4hilQbQ4XcCuc4K5HY8ggjuaqqUzd2ZhGqon9D6Z/QMslxPJcyoMI0hwqZGDsTOASOMkk/WscOhS1/Ldtcv+8LeVECkKw27fEJJ+UYyAD7EVY0pmxhEmdZ6Lh1eWB3Z1SAAJCu3ZgEHnIzzgDv2FffWnS/7Uxxp4pjCPuPk3Z4xj5hg/Xn7VR0pkzXCLv2R1/NB09ELGN5XuZ12LtOZSSu0OWOFQADjsBjgd6lrHVL/AOHiiK5hEttk4ZT2LHJw+O+SeHA+hxVR1J0pNNfR39myeMmMxykhGABXhgCQSpIrt1+C+122a3FvDF4gAd3n3gDIJKqqZJ44ziuia/PJxae/VcGc0LWYtdhE0Byp4IIwQw7gj0NZGsL0l0+vTVsIVbcSS7tjGXIAJx6DAA/FZWa4SDG9lXPbcwGcfeuTq9jvG63JPq7oNeobhZ1naFwADhN2dpJBHmBVue/2rr1P4cw3cCokrrMrb/1L5kdm7HdkgkcDABGMffNjDMs4yjBh2yCDz+K7KrOS7J8cXbrkwHS/S6aAGbe80z43zSEliB2AyTgfk1iuoOgRqd3+qguGglyCSE3eYDGV8wKnHHrVpSsU3dh6cWqowlj04tpHKDLJJNKhR53bL4IIG30UDOQAO9YnpXoGPQjl5nm8wYLjZHuXsxQE7iPTJIHfGasaUzZuESI0X4dJp80kkk8kquSSmNgYbt2JCCS/PccA+oxxVsBiuaVjk3yIxUeBSlKwoUpSgFKUoBSlKAUpXh1kfuXPivCFG4yJs3BV5Pzqy+ntQGI1LrKG0uxZxo8twWVSo4VdwDZLn2U5OAapM1qL4daPL1BPNePNLGwOFkURlmZh5s74yvC4HAHf8V3fFW0MIgE1w7u74GeFWJQBuKLw0mSGLY9wABiuz01lijgtR4uTRtfNc1rz9mJ7qWG/urkxLDhxEcnw4UHALZ+Ygefj1I5r60K6frR5rm4d47OLKxxK7R5IGS7spBJAPvjn6cxh7Lz6o2DUr1P0zNrN1bzR3BiSIgsg3c4bOVwcZI8vP/5Uh8Njc6jNPcb3l8JAkQklbaWbgZ7/ACqOeM8+9d+iS3F/rrIbmWRINxfnahwoUqEXyhd7YA5PHcnmqwcW9+CHNSStcm0RXNao+J19cQTRRm5aPeWOyNiqJFuwjMRhmc8k+nGB7l1/c3UNvC7TSxNIwWK3VtrbFX5pSOWlJ25GcDdjnvWLTut+TXq1e3BtelSPU3UzdKWMRk/eXLIqgH1dVG92+gP9yBUlrTT6kbaG2uJZr0ndO8Up8OIHGFIU7EC5+/HOSayMGypaiWxtuob4uPFHYedEaRnVI2ZQSvIZtp7jITH9K8vVmsy6leQ6ZbyMuSv6iVThsYyygj5fKMn6kD3qa6r0eGTVYrK1G1CYw6AkqHPLNj/VswSfWrhCmmyNSdppfRsL4daZ/henQgjDSDxW+78jP1C7R+KpjXyqhAAOABgfata/FwOsah5CfEkCxQqcLtUeZnH8bFiB7Dj61CWci28I/RsvNM1p3quCRNMi3SMIl8OKCIH/ADiB55X9SpwdgHGNp9a7eqjKNKi3zMIkEcSKD/nSAfvHYnloxghffbnsRVeL2S9bnY27XNRltqv7I6PC8+WkCAKpPJd8sq59gDj7LUpq2pTataRYmkkvp3DrDBIwEUR5AZEPGRjluee+BWLTbNeql9m3qVCdSa/PoVvbWcbb76VUTefNtJwpc+5JPGfYn0rAfEK3bQUgjhnnaeUMJT4zkyduducLlu2MUjp2Jatf4bapWuetRPoGmxoJ2QKsaDax8SSUnLl3PIUAEgKcknk4GD4Ip7n/AAcubiSOKNCRJu/eTSueFDNyIlJC5HJIOOByWnauw9WnVG1aVD9IXdzb6I0zFpJQsrxBssdozt+p7Z+xFT/R8TdVxhv1kqXkU2+Ri7HdEcY2oGCgenA7/cUw59Dycbcm2KVwK5rmdRSlKAVHfFa/ay05guf3rLGT7Kck59gQu381Y0rYunZMlaoivhtK0dpDFHA6oFZpZZPJmRiTiNe7j0zwMAd6xOs2EnUGvRq0b+BAFyxRgh2Zc4YjByzBfx9K2XSqz3bJ8eyRJ/FBpF0yURAnJQPjuE3Asftxg/Qmo+zunOhFER0hRHaaQjb4jMx2onqVOQWbtgY9eNuUpGdKqEtO3d9Gt/h/dNo+mSSmIhEWSVnYY3v/AAhB3KhVGW9247GvN8IywEsmxnklkG+QgqojAyW3kYZizEbR7c4FbRpWvUu9uTFp1W/BrHS9PfqPW5bieJxDD8m9GUNsO1MZHIzl/wClebqi6Opa9HGY5JFttmI1XJY4EmeeApbaCTx5a2vSnk346Hi2q+zUnxYjlS5tp5Y8wrGm4DzKHDlnUtj1GBkgZxVr03rKakVFlatHb8l5GjES9uFRR85z3PYe9U1KxzuNUaoVJuzTvS7zWus3JaJnnPjBRjgM7jDOf4Y9uefbAHpXZ0yNutXEgSSZ4y6rgHzSkhGZmPljGN559DxngVt6lU9T0StGq37OK1n1Pp8nU+tRQtG/6eIDc5RghAG9sNjBydqcVs2lRGWO5c45KjWfWdlJ1DqlvaiNxbxbd7bGCYPmfDY2/IAo+pNeb4lOLm/tLTw2MKKrFI0JJVmwQqjvhUx9M1tWlUtSq9EvSu9+TVnxWgurq2t5HTaqtIXVefD3Y8PcRkEhQQWHGTWe6S16K+SJLG0KghfFfYI41AA3ecf5jewH5xVrSmf/ADVGrTqWVmob65eDqIyTRyPtP7tEXcSojwhX0xuOSewJNderrJNrUJmjaSVQkjxp5sHzMkak8BB5QXOASXPsK3FSt8vronw++7NY9c20/UV9aWpRwigGV1VvDDPgvh8Y4VcA/wA1c/FyXwIbWzhUhGOQqKTwg2qoA7/NnH0FbNpWLUqtuDXpXe/JIT65JoMNsFs5DAfI2Ms8cagBWZFB8x5OPYe/FYTo3QmGrTXUMbx2gDCPepQtvAyAjAMF3ZPI9FrZVKzOlsa4W1b4FKUqDoKUpQClK8WrammkxGSTcQOAqqWZiewVRyTQN0e2lTHTnWsGvpMyJIphXcysASVwTlcHn5Tx9q7NJ6yt9Rs3uzujjjYq28c5ABwMZ3ZDDGPeqcGuiVOL7KOlSGndfQ3pVjDOkLuI1ndR4Zc9gSDkc8Z96y2vdRxaKG3K8jKm9kjXJVB/Ex7KPuecHGcGmLuhnGrszNKnrHq2K7sHvdrrGm7KtjcSpxgYODk8fevV0vrq9RQeMkbIpYqA+Mnb3PB7Z4/FY4tBSTMvSviaVYFLOQqgZJJwAB3JNSidfQSSwosUxjnfw459mEZs7TgE7iMnvj3oot8ByS5K6lYjW+oItHKIwZ5pDiOFBl2P27AfU4FYSTr5YrlLVraYTs4QoSnl3YIO4MQww2ePQVqi3wHOK5LKlSev9e2+jSCPbJK2dpMa+XcDgqGJAZhkZAzjNc9QdeW2iPsKySYO1mRfKp7lS5wCwHO0ZIphL4MepFdlXSvmOQSKGHYgEfY1P9XdSpoUMmRJ4mwlGELlNzZCgyBdgOfQn/msSbdIptJWyipWs/h1qpRZLi+ed3cELI8UpjWJBkkSbfDGWB4B7qB34rLQ/EBTdPDLbvFGiNI0kjYYKF3AtHjjPGOc5YDFU9N3RC1U1bLalSfSvWya+ZyYzCkIBLuwxtOeW4Gw8dsnj1ri467jii8cQTG23bROAoBPuELbtpPG7FZhK6N8kauytqZ6c6wj165nt0jdTDnzHGDhtvp8pz2B9j7Vzp3WMN3Z/q3R40LMqrje77e+1Vznsftgk8U6X6nt9ZjmmjTwUjb947hVzxncSD7e9bi0naMyTaplLSpOw69t766NuqSrhWYyOuxQEGSWDHcox6keor70/rq3v7xbVElBcHY7JtVsDPAPmwQCQcc1mEvg3yR+SppSlSWKUpQClKUArqmtkmZWZQShJUn0JBUkfXBI/JrtpQGmegZ/8EfUSeTHGVA93DlFX7lsD819dT6O+m2unaevDSsWk/8AVbavPvt3kfis50d0/wDq9QuronNuJm8MekkisTu+oRs4+v2qs6m6cXXRGwkMU0Lb4pQA208d1PDDIBx9K9DmlL++Dyx024f3ySHXyrF+h0y2Hd0JA7hQdqk/fLMT/LXu+Leq/orUQJ89w2Djv4acn75O0fk1ldB6PGn3DXVxM1xct/1GUIF4x5UBOOOO/A7Yr46r6KXqO4imMzR+GNpCqDkBtw2knytk98H0qVKNr0W4yxddkf1vJ/gulwWMeM+Txj/PjxCo9zuIY+2V962P0zp40q0hhHdEAb/z92/OSawnUHQq6u8BWZo0h3HG3ezMxDFt7HhiRySDmqawsk09AkecDPJOSSTksxPJYnkmplJOKSKhFqTbID4z6w1rBHboceLuZ/qqYwPsSc/7auLKzj0i2RMALCg5wONo5P37nNYnrXo5OqlTLmORMhX27xtbuCuRnt7iu/TumFt4nWaaWd5IzE0jtyEYYIReyD+5wMk4o2sUglLNsjOhbward3ep3RwsYwhP8CtkgD6hQB9Sx966ujAdc1q4u5l2eH/C2Mh2xGin03BVPHvVJ010AmiMS87yruDrHt2IGX5WZcnew9M8ZwccCuzpXoVdBdneZpmLbhldqhucMVydzDceSfU8VbnHejnGEtrRJazC3UWtpBbYRLcbcqBhNp3OwHbduYAfUCu/q61TUNQs9NgGI4/M4H83mYk+rbFJyfVyas+mekY+n5JZVd5JJfmZ9ue5JxgDuTn8CvB+wayX8l3JO5EhP7pRs4IwVZwcsuOMADjimav6Rr05V9ssAMDjtWt/i1dtdvbWMXzSMGI+52pn6ZLH8VshV2jA7Co/W+hjqt+LsXLxkBcKqDcCox5XJ49/lPc1z02lK2dNRNxpFLp9mmnwpCuNkahf/iO5+vrWtOjLf9qNTurmQZhVs7SMhsN+6Bz6AKGI9wK2JHokcFvJBEWTxFYNJndIWcYLlmzuf6n2FdHSvTcfTMJiiZm3NuLNjPYDHAAwMVqkkn8mOLbXwiP+KmoGWSCxi8pnZTIRwTuYKgPvzk8+wry/FC9WztobC2XKoUDY91XyJ9WPDH8e9U3U/Q667dR3KztE6bc7VDHyHKlSSNjA+uD9q69Y6CTUHgKTvGsJZj5dzvIzBjIXJ+ckckg+narjKKoiUJvL2eTqpYumtJCoFMqx/p1YYyDJjxcH07En6gV6+idPj0bSVaZRhlNxIGA9gykg+oVV/Ir76n6GXW4oIUmMUcJcldniFy+MsWLDzZ3HJzncayFz0ulzayQGWTMoUSS+XeQuMKBjaq4GNoAHJ9STU5LGr7KxeV10Qnw70t+obie7uP8AKZ8spHDvndtP8i+UkepC+xr29En9otXub08xx5WP8+Vcf7FJ/wB1WmmdOppdkbSJmAKuPEON2Xzlj2Gef7Csb0h0SnTfJlaVs5GRsQNjbuCZPmxxkk8E47mtc07/AEStNrH9lXSlK4noFKUoBSlKA4P0qJsdK1a8LxXk6LAzHLR48VkJ+RCANikep8wq3pWqVEuNnTaWyWaLHGoVFACqBgAD0Fd1KVhQrqmuUgOHdVJ9CwH/ADU/Z9ZQ6jefpbdHdlLiR8bUQJwTk8t5sDgetTXxkljaOCIRq08j8NtBcIuRtDdxlmHH3q4wbdM5y1Eoto2PFKswypDD3BBH9RX3WK6X0kaHaRQDGVXzY9XPLH+pNZWpfJa43FKVxmsNOaVxmuaA8899FbuqPIiu/CKzgMx/lBOW/FLa+iuywikRyhw4VwxU+zAHynj1qSv9MN7qz3UikxWkC7Bg+aXzNwPXAb09dvtXs+HehHRrTdIMTTnxJM9xnlVP2B/qTVuKSOak26oqaUpUHQUpSgFKUoBSlKAUpSgFKUoBSlKAUpSgFYTrDW/2ftHmABcYVAexduBn6Dv+KzdRXxa06XULD9ypYxyByoGSV2svb1wWB/FVBJySZE21FtExDBcLpsmpXN1OJjgwgSFVHmAXKdiGPpjGKrtd1NzpSXfjSQv4KSYjEfmeRRhTvRuNx9MGpjXLwdam3sdPDG3TaZZSpVVCjAHOOVGePU4x716PjDcG2t7a2jBCsSeBwfDGFX6/NnH0FdqtpM4XjFtfzPn4YdNvJAbrx5YmlYjCCPzIh/i3ox5bd2IrwyXLdSa6zRAP4ORFnJQGM4Dvj+EOxf64A7mqv/FJLHTnMFtKiRxKkG5T4jufLnwgCVUZzk89+Mc1guipo+jLeF7tXWS8l27iMbEHC7yxBAySx9fN9KW93+BSVR/J1s1xpOvQQi5mm8QAyb24O5X3DYPKAAu4cccVmeqOrGN4tjbyLFzme4YqPDTG5gpbgNt9T2JFOldNOq6jcak4/dklLfP8SgbDIP5SBwfXcajbSdND1iZtRhLhzLtBj8TJZwyOqn5uBjI96Um/pBtxXpsoOnY59R1KWWyll/SKrKHlZ5I3fZtBAY+cb/Px7fWsQ0Lxa26W0jyTIu1ZJG3ZlZAGY4GAi7ixUDHkwO4rZumai9xE8rwNFGozGjf5jKBnJQfLn0Xv71G/CrTJZJbm8uUZJHbaN6lT5jvfAYZxnaPxWKXLNcd0vZ1X2hXPRdvd3Udw0skgQFivIyw3SHJIJHYH0ya7+iLL/GRbXUV1KHiyt1G0jPvfnGQWwoPccdseoqg17XjY3It57aR7WSM7plRpBk5BUoik4wPv5hWD+FmhS6a9xK6PHFIQsSvwxVWYhmXuOCBz9aW8W2bis0lx/M2CK5pSuB6BSlKAUpSgFKUoBSlKAUpSgFKUoBSlKAUpSgFKUoBSlKAV1TQLOMOqsM5wwB5/NdtKA4AxXN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ClKUApSlAKUpQH//2Q==">
            <a:hlinkClick r:id="rId4"/>
          </p:cNvPr>
          <p:cNvSpPr>
            <a:spLocks noChangeAspect="1" noChangeArrowheads="1"/>
          </p:cNvSpPr>
          <p:nvPr/>
        </p:nvSpPr>
        <p:spPr bwMode="auto">
          <a:xfrm>
            <a:off x="381000" y="-1666875"/>
            <a:ext cx="3333750" cy="333375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8" name="Title 17"/>
          <p:cNvSpPr>
            <a:spLocks noGrp="1"/>
          </p:cNvSpPr>
          <p:nvPr>
            <p:ph type="title"/>
          </p:nvPr>
        </p:nvSpPr>
        <p:spPr/>
        <p:txBody>
          <a:bodyPr>
            <a:normAutofit/>
          </a:bodyPr>
          <a:lstStyle/>
          <a:p>
            <a:r>
              <a:rPr lang="en-US" sz="3600" dirty="0" smtClean="0">
                <a:solidFill>
                  <a:schemeClr val="accent1"/>
                </a:solidFill>
              </a:rPr>
              <a:t>welcome</a:t>
            </a:r>
            <a:endParaRPr lang="en-US" sz="3600" dirty="0">
              <a:solidFill>
                <a:schemeClr val="accent1"/>
              </a:solidFill>
            </a:endParaRPr>
          </a:p>
        </p:txBody>
      </p:sp>
      <p:sp>
        <p:nvSpPr>
          <p:cNvPr id="20" name="Text Placeholder 19"/>
          <p:cNvSpPr>
            <a:spLocks noGrp="1"/>
          </p:cNvSpPr>
          <p:nvPr>
            <p:ph type="body" idx="2"/>
          </p:nvPr>
        </p:nvSpPr>
        <p:spPr/>
        <p:txBody>
          <a:bodyPr>
            <a:noAutofit/>
          </a:bodyPr>
          <a:lstStyle/>
          <a:p>
            <a:r>
              <a:rPr lang="en-US" sz="2000" dirty="0" smtClean="0">
                <a:solidFill>
                  <a:srgbClr val="0070C0"/>
                </a:solidFill>
                <a:effectLst>
                  <a:outerShdw blurRad="38100" dist="38100" dir="2700000" algn="tl">
                    <a:srgbClr val="000000">
                      <a:alpha val="43137"/>
                    </a:srgbClr>
                  </a:outerShdw>
                </a:effectLst>
                <a:latin typeface="Lucida Calligraphy" pitchFamily="66" charset="0"/>
                <a:cs typeface="Arial" pitchFamily="34" charset="0"/>
              </a:rPr>
              <a:t>“</a:t>
            </a:r>
            <a:r>
              <a:rPr lang="en-US" sz="2000" dirty="0" smtClean="0">
                <a:solidFill>
                  <a:srgbClr val="0070C0"/>
                </a:solidFill>
                <a:effectLst>
                  <a:outerShdw blurRad="38100" dist="38100" dir="2700000" algn="tl">
                    <a:srgbClr val="000000">
                      <a:alpha val="43137"/>
                    </a:srgbClr>
                  </a:outerShdw>
                </a:effectLst>
                <a:latin typeface="Lucida Calligraphy" pitchFamily="66" charset="0"/>
                <a:cs typeface="Arial" pitchFamily="34" charset="0"/>
              </a:rPr>
              <a:t>Being </a:t>
            </a:r>
            <a:r>
              <a:rPr lang="en-US" sz="2000" dirty="0" smtClean="0">
                <a:solidFill>
                  <a:srgbClr val="0070C0"/>
                </a:solidFill>
                <a:effectLst>
                  <a:outerShdw blurRad="38100" dist="38100" dir="2700000" algn="tl">
                    <a:srgbClr val="000000">
                      <a:alpha val="43137"/>
                    </a:srgbClr>
                  </a:outerShdw>
                </a:effectLst>
                <a:latin typeface="Lucida Calligraphy" pitchFamily="66" charset="0"/>
                <a:cs typeface="Arial" pitchFamily="34" charset="0"/>
              </a:rPr>
              <a:t>well-trained means you can train others”</a:t>
            </a:r>
          </a:p>
          <a:p>
            <a:endParaRPr lang="en-US" sz="2000" dirty="0" smtClean="0">
              <a:solidFill>
                <a:srgbClr val="0070C0"/>
              </a:solidFill>
              <a:effectLst>
                <a:outerShdw blurRad="38100" dist="38100" dir="2700000" algn="tl">
                  <a:srgbClr val="000000">
                    <a:alpha val="43137"/>
                  </a:srgbClr>
                </a:outerShdw>
              </a:effectLst>
              <a:latin typeface="Lucida Calligraphy" pitchFamily="66" charset="0"/>
              <a:cs typeface="Arial" pitchFamily="34" charset="0"/>
            </a:endParaRPr>
          </a:p>
          <a:p>
            <a:endParaRPr lang="en-US" sz="2000" dirty="0" smtClean="0">
              <a:solidFill>
                <a:srgbClr val="0070C0"/>
              </a:solidFill>
              <a:effectLst>
                <a:outerShdw blurRad="38100" dist="38100" dir="2700000" algn="tl">
                  <a:srgbClr val="000000">
                    <a:alpha val="43137"/>
                  </a:srgbClr>
                </a:outerShdw>
              </a:effectLst>
              <a:latin typeface="Lucida Calligraphy" pitchFamily="66" charset="0"/>
              <a:cs typeface="Arial" pitchFamily="34" charset="0"/>
            </a:endParaRPr>
          </a:p>
          <a:p>
            <a:r>
              <a:rPr lang="en-US" sz="1600" dirty="0" smtClean="0">
                <a:solidFill>
                  <a:schemeClr val="accent1"/>
                </a:solidFill>
                <a:effectLst>
                  <a:outerShdw blurRad="38100" dist="38100" dir="2700000" algn="tl">
                    <a:srgbClr val="000000">
                      <a:alpha val="43137"/>
                    </a:srgbClr>
                  </a:outerShdw>
                </a:effectLst>
                <a:cs typeface="Arial" pitchFamily="34" charset="0"/>
              </a:rPr>
              <a:t>Hello, my name is Monique Bryant.  I will be the facilitator for this distance learning training program.  I would like to welcome everyone to the learning environment and look forward to helping you to understand and develop the skills necessary to train others in your organization.    </a:t>
            </a:r>
          </a:p>
          <a:p>
            <a:endParaRPr lang="en-US" sz="1600" dirty="0" smtClean="0">
              <a:solidFill>
                <a:schemeClr val="accent1"/>
              </a:solidFill>
              <a:effectLst>
                <a:outerShdw blurRad="38100" dist="38100" dir="2700000" algn="tl">
                  <a:srgbClr val="000000">
                    <a:alpha val="43137"/>
                  </a:srgbClr>
                </a:outerShdw>
              </a:effectLst>
              <a:cs typeface="Arial" pitchFamily="34" charset="0"/>
            </a:endParaRPr>
          </a:p>
          <a:p>
            <a:r>
              <a:rPr lang="en-US" sz="1600" dirty="0" smtClean="0">
                <a:solidFill>
                  <a:schemeClr val="accent1"/>
                </a:solidFill>
                <a:effectLst>
                  <a:outerShdw blurRad="38100" dist="38100" dir="2700000" algn="tl">
                    <a:srgbClr val="000000">
                      <a:alpha val="43137"/>
                    </a:srgbClr>
                  </a:outerShdw>
                </a:effectLst>
                <a:cs typeface="Arial" pitchFamily="34" charset="0"/>
              </a:rPr>
              <a:t>The training program will take place entirely online in the course of three days.  I will be monitoring your progress daily and you may contact me by personal email at </a:t>
            </a:r>
            <a:r>
              <a:rPr lang="en-US" sz="1600" u="sng" dirty="0" smtClean="0">
                <a:solidFill>
                  <a:srgbClr val="002060"/>
                </a:solidFill>
                <a:effectLst>
                  <a:outerShdw blurRad="38100" dist="38100" dir="2700000" algn="tl">
                    <a:srgbClr val="000000">
                      <a:alpha val="43137"/>
                    </a:srgbClr>
                  </a:outerShdw>
                </a:effectLst>
                <a:cs typeface="Arial" pitchFamily="34" charset="0"/>
              </a:rPr>
              <a:t> moniquesbryant@aol.com  </a:t>
            </a:r>
            <a:r>
              <a:rPr lang="en-US" sz="1600" dirty="0" smtClean="0">
                <a:solidFill>
                  <a:schemeClr val="accent1"/>
                </a:solidFill>
                <a:effectLst>
                  <a:outerShdw blurRad="38100" dist="38100" dir="2700000" algn="tl">
                    <a:srgbClr val="000000">
                      <a:alpha val="43137"/>
                    </a:srgbClr>
                  </a:outerShdw>
                </a:effectLst>
                <a:cs typeface="Arial" pitchFamily="34" charset="0"/>
              </a:rPr>
              <a:t>or by phone at (313) 675-5657 between the hours of 9:00 pm- 9:00pm EST during the training. </a:t>
            </a:r>
            <a:r>
              <a:rPr lang="en-US" sz="1600" u="sng" dirty="0" smtClean="0">
                <a:solidFill>
                  <a:srgbClr val="002060"/>
                </a:solidFill>
                <a:effectLst>
                  <a:outerShdw blurRad="38100" dist="38100" dir="2700000" algn="tl">
                    <a:srgbClr val="000000">
                      <a:alpha val="43137"/>
                    </a:srgbClr>
                  </a:outerShdw>
                </a:effectLst>
                <a:cs typeface="Arial" pitchFamily="34" charset="0"/>
              </a:rPr>
              <a:t> </a:t>
            </a:r>
            <a:endParaRPr lang="en-US" sz="1600" u="sng" dirty="0" smtClean="0">
              <a:solidFill>
                <a:srgbClr val="002060"/>
              </a:solidFill>
              <a:effectLst>
                <a:outerShdw blurRad="38100" dist="38100" dir="2700000" algn="tl">
                  <a:srgbClr val="000000">
                    <a:alpha val="43137"/>
                  </a:srgbClr>
                </a:outerShdw>
              </a:effectLst>
              <a:cs typeface="Arial" pitchFamily="34" charset="0"/>
            </a:endParaRPr>
          </a:p>
          <a:p>
            <a:endParaRPr lang="en-US" sz="1600" dirty="0">
              <a:solidFill>
                <a:schemeClr val="accent1"/>
              </a:solidFill>
              <a:effectLst>
                <a:outerShdw blurRad="38100" dist="38100" dir="2700000" algn="tl">
                  <a:srgbClr val="000000">
                    <a:alpha val="43137"/>
                  </a:srgbClr>
                </a:outerShdw>
              </a:effectLst>
              <a:latin typeface="Lucida Calligraphy" pitchFamily="66" charset="0"/>
            </a:endParaRPr>
          </a:p>
        </p:txBody>
      </p:sp>
      <p:pic>
        <p:nvPicPr>
          <p:cNvPr id="21" name="Rocky-I-Training-High-Definition.mp3">
            <a:hlinkClick r:id="" action="ppaction://media"/>
          </p:cNvPr>
          <p:cNvPicPr>
            <a:picLocks noGrp="1" noRot="1" noChangeAspect="1"/>
          </p:cNvPicPr>
          <p:nvPr>
            <p:ph sz="half" idx="1"/>
            <a:audioFile r:link="rId1"/>
          </p:nvPr>
        </p:nvPicPr>
        <p:blipFill>
          <a:blip r:embed="rId5" cstate="print"/>
          <a:stretch>
            <a:fillRect/>
          </a:stretch>
        </p:blipFill>
        <p:spPr>
          <a:xfrm>
            <a:off x="6934200" y="5943600"/>
            <a:ext cx="304800" cy="304800"/>
          </a:xfrm>
          <a:prstGeom prst="rect">
            <a:avLst/>
          </a:prstGeom>
        </p:spPr>
      </p:pic>
      <p:pic>
        <p:nvPicPr>
          <p:cNvPr id="22" name="Picture 21" descr="png-128x128.png"/>
          <p:cNvPicPr>
            <a:picLocks noChangeAspect="1"/>
          </p:cNvPicPr>
          <p:nvPr/>
        </p:nvPicPr>
        <p:blipFill>
          <a:blip r:embed="rId6" cstate="print"/>
          <a:stretch>
            <a:fillRect/>
          </a:stretch>
        </p:blipFill>
        <p:spPr>
          <a:xfrm>
            <a:off x="6400800" y="1752600"/>
            <a:ext cx="1219200" cy="1219200"/>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981148" fill="hold"/>
                                        <p:tgtEl>
                                          <p:spTgt spid="2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1"/>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jpg"/>
          <p:cNvPicPr>
            <a:picLocks noChangeAspect="1"/>
          </p:cNvPicPr>
          <p:nvPr/>
        </p:nvPicPr>
        <p:blipFill>
          <a:blip r:embed="rId2" cstate="print"/>
          <a:stretch>
            <a:fillRect/>
          </a:stretch>
        </p:blipFill>
        <p:spPr>
          <a:xfrm>
            <a:off x="685800" y="1600200"/>
            <a:ext cx="7239000" cy="4648200"/>
          </a:xfrm>
          <a:prstGeom prst="rect">
            <a:avLst/>
          </a:prstGeom>
        </p:spPr>
      </p:pic>
      <p:sp>
        <p:nvSpPr>
          <p:cNvPr id="5" name="Title 4"/>
          <p:cNvSpPr>
            <a:spLocks noGrp="1"/>
          </p:cNvSpPr>
          <p:nvPr>
            <p:ph type="title"/>
          </p:nvPr>
        </p:nvSpPr>
        <p:spPr/>
        <p:txBody>
          <a:bodyPr/>
          <a:lstStyle/>
          <a:p>
            <a:r>
              <a:rPr lang="en-US" dirty="0" smtClean="0">
                <a:solidFill>
                  <a:schemeClr val="accent1"/>
                </a:solidFill>
              </a:rPr>
              <a:t>Training program overview</a:t>
            </a:r>
            <a:endParaRPr lang="en-US" dirty="0">
              <a:solidFill>
                <a:schemeClr val="accent1"/>
              </a:solidFill>
            </a:endParaRPr>
          </a:p>
        </p:txBody>
      </p:sp>
      <p:sp>
        <p:nvSpPr>
          <p:cNvPr id="6" name="Content Placeholder 5"/>
          <p:cNvSpPr>
            <a:spLocks noGrp="1"/>
          </p:cNvSpPr>
          <p:nvPr>
            <p:ph idx="1"/>
          </p:nvPr>
        </p:nvSpPr>
        <p:spPr/>
        <p:txBody>
          <a:bodyPr>
            <a:normAutofit/>
          </a:bodyPr>
          <a:lstStyle/>
          <a:p>
            <a:pPr>
              <a:buNone/>
            </a:pPr>
            <a:r>
              <a:rPr lang="en-US" sz="1800" dirty="0" smtClean="0">
                <a:solidFill>
                  <a:schemeClr val="accent1"/>
                </a:solidFill>
              </a:rPr>
              <a:t>		</a:t>
            </a:r>
            <a:r>
              <a:rPr lang="en-US" sz="2800" dirty="0" smtClean="0">
                <a:solidFill>
                  <a:schemeClr val="accent1"/>
                </a:solidFill>
              </a:rPr>
              <a:t>This program is a three day asynchronous learning environment designed to teach corporate trainers without previous experience the skills of facilitating training classes online.</a:t>
            </a:r>
          </a:p>
          <a:p>
            <a:pPr>
              <a:buNone/>
            </a:pPr>
            <a:endParaRPr lang="en-US" sz="2800" dirty="0" smtClean="0">
              <a:solidFill>
                <a:schemeClr val="accent1"/>
              </a:solidFill>
            </a:endParaRPr>
          </a:p>
          <a:p>
            <a:pPr>
              <a:buNone/>
            </a:pPr>
            <a:endParaRPr lang="en-US" sz="2800" dirty="0" smtClean="0">
              <a:solidFill>
                <a:schemeClr val="accent1"/>
              </a:solidFill>
            </a:endParaRPr>
          </a:p>
          <a:p>
            <a:pPr>
              <a:buNone/>
            </a:pPr>
            <a:r>
              <a:rPr lang="en-US" sz="2800" dirty="0" smtClean="0">
                <a:solidFill>
                  <a:schemeClr val="accent1"/>
                </a:solidFill>
              </a:rPr>
              <a:t>                                 </a:t>
            </a:r>
            <a:endParaRPr lang="en-US" sz="2800" dirty="0">
              <a:solidFill>
                <a:schemeClr val="accen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31748" name="Picture 4" descr="http://anthonydsantiago.files.wordpress.com/2009/12/goal.jpg?w=300&amp;h=225"/>
          <p:cNvPicPr>
            <a:picLocks noChangeAspect="1" noChangeArrowheads="1"/>
          </p:cNvPicPr>
          <p:nvPr/>
        </p:nvPicPr>
        <p:blipFill>
          <a:blip r:embed="rId2" cstate="print"/>
          <a:srcRect/>
          <a:stretch>
            <a:fillRect/>
          </a:stretch>
        </p:blipFill>
        <p:spPr bwMode="auto">
          <a:xfrm>
            <a:off x="63500" y="-136525"/>
            <a:ext cx="2857500" cy="2143125"/>
          </a:xfrm>
          <a:prstGeom prst="rect">
            <a:avLst/>
          </a:prstGeom>
          <a:noFill/>
        </p:spPr>
      </p:pic>
      <p:graphicFrame>
        <p:nvGraphicFramePr>
          <p:cNvPr id="8" name="Diagram 7"/>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                                         </a:t>
            </a:r>
            <a:endParaRPr lang="en-US" dirty="0"/>
          </a:p>
        </p:txBody>
      </p:sp>
      <p:sp>
        <p:nvSpPr>
          <p:cNvPr id="9" name="Content Placeholder 8"/>
          <p:cNvSpPr>
            <a:spLocks noGrp="1"/>
          </p:cNvSpPr>
          <p:nvPr>
            <p:ph type="body" idx="2"/>
          </p:nvPr>
        </p:nvSpPr>
        <p:spPr/>
        <p:txBody>
          <a:bodyPr/>
          <a:lstStyle/>
          <a:p>
            <a:pPr>
              <a:buNone/>
            </a:pPr>
            <a:r>
              <a:rPr lang="en-US" dirty="0" smtClean="0"/>
              <a:t>         </a:t>
            </a:r>
            <a:endParaRPr lang="en-US" dirty="0"/>
          </a:p>
        </p:txBody>
      </p:sp>
      <p:sp>
        <p:nvSpPr>
          <p:cNvPr id="10" name="Content Placeholder 9"/>
          <p:cNvSpPr>
            <a:spLocks noGrp="1"/>
          </p:cNvSpPr>
          <p:nvPr>
            <p:ph sz="half" idx="1"/>
          </p:nvPr>
        </p:nvSpPr>
        <p:spPr/>
        <p:txBody>
          <a:bodyPr/>
          <a:lstStyle/>
          <a:p>
            <a:pPr>
              <a:buNone/>
            </a:pPr>
            <a:r>
              <a:rPr lang="en-US" dirty="0" smtClean="0"/>
              <a:t>      </a:t>
            </a:r>
            <a:endParaRPr lang="en-US" dirty="0"/>
          </a:p>
        </p:txBody>
      </p:sp>
      <p:pic>
        <p:nvPicPr>
          <p:cNvPr id="30722" name="Picture 2" descr="https://encrypted-tbn3.gstatic.com/images?q=tbn:ANd9GcTZeNS8Dcs4NI7xA49lVhwzXxjv4veRnUATa4Jvj3Fg9vpmR0YV">
            <a:hlinkClick r:id="rId2"/>
          </p:cNvPr>
          <p:cNvPicPr>
            <a:picLocks noGrp="1" noChangeAspect="1" noChangeArrowheads="1"/>
          </p:cNvPicPr>
          <p:nvPr>
            <p:ph type="pic" idx="4294967295"/>
          </p:nvPr>
        </p:nvPicPr>
        <p:blipFill>
          <a:blip r:embed="rId3" cstate="print"/>
          <a:srcRect t="19" b="19"/>
          <a:stretch>
            <a:fillRect/>
          </a:stretch>
        </p:blipFill>
        <p:spPr bwMode="auto">
          <a:xfrm>
            <a:off x="1" y="-152399"/>
            <a:ext cx="3201607" cy="3200400"/>
          </a:xfrm>
          <a:prstGeom prst="rect">
            <a:avLst/>
          </a:prstGeom>
          <a:noFill/>
        </p:spPr>
      </p:pic>
      <p:graphicFrame>
        <p:nvGraphicFramePr>
          <p:cNvPr id="14" name="Diagram 13"/>
          <p:cNvGraphicFramePr/>
          <p:nvPr/>
        </p:nvGraphicFramePr>
        <p:xfrm>
          <a:off x="1600200" y="1600200"/>
          <a:ext cx="6019800" cy="3860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Training Assessment</a:t>
            </a:r>
            <a:endParaRPr lang="en-US" dirty="0">
              <a:solidFill>
                <a:schemeClr val="accent1"/>
              </a:solidFill>
            </a:endParaRPr>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2770" name="Picture 2" descr="C:\Users\Monique\AppData\Local\Microsoft\Windows\Temporary Internet Files\Content.IE5\MQPTLHN7\MC900442072[1].wmf"/>
          <p:cNvPicPr>
            <a:picLocks noChangeAspect="1" noChangeArrowheads="1"/>
          </p:cNvPicPr>
          <p:nvPr/>
        </p:nvPicPr>
        <p:blipFill>
          <a:blip r:embed="rId8" cstate="print"/>
          <a:srcRect/>
          <a:stretch>
            <a:fillRect/>
          </a:stretch>
        </p:blipFill>
        <p:spPr bwMode="auto">
          <a:xfrm>
            <a:off x="5715000" y="1752600"/>
            <a:ext cx="1142999" cy="815891"/>
          </a:xfrm>
          <a:prstGeom prst="rect">
            <a:avLst/>
          </a:prstGeom>
          <a:noFill/>
        </p:spPr>
      </p:pic>
      <p:pic>
        <p:nvPicPr>
          <p:cNvPr id="32771" name="Picture 3" descr="C:\Users\Monique\AppData\Local\Microsoft\Windows\Temporary Internet Files\Content.IE5\TY1VV4YN\MC900441334[1].png"/>
          <p:cNvPicPr>
            <a:picLocks noChangeAspect="1" noChangeArrowheads="1"/>
          </p:cNvPicPr>
          <p:nvPr/>
        </p:nvPicPr>
        <p:blipFill>
          <a:blip r:embed="rId9" cstate="print"/>
          <a:srcRect/>
          <a:stretch>
            <a:fillRect/>
          </a:stretch>
        </p:blipFill>
        <p:spPr bwMode="auto">
          <a:xfrm>
            <a:off x="5638800" y="5334000"/>
            <a:ext cx="1143000" cy="1143000"/>
          </a:xfrm>
          <a:prstGeom prst="rect">
            <a:avLst/>
          </a:prstGeom>
          <a:noFill/>
        </p:spPr>
      </p:pic>
      <p:pic>
        <p:nvPicPr>
          <p:cNvPr id="32772" name="Picture 4" descr="C:\Users\Monique\AppData\Local\Microsoft\Windows\Temporary Internet Files\Content.IE5\HRAF3LHX\MC900442141[1].png"/>
          <p:cNvPicPr>
            <a:picLocks noChangeAspect="1" noChangeArrowheads="1"/>
          </p:cNvPicPr>
          <p:nvPr/>
        </p:nvPicPr>
        <p:blipFill>
          <a:blip r:embed="rId10" cstate="print"/>
          <a:srcRect/>
          <a:stretch>
            <a:fillRect/>
          </a:stretch>
        </p:blipFill>
        <p:spPr bwMode="auto">
          <a:xfrm>
            <a:off x="1066800" y="5334000"/>
            <a:ext cx="1143000" cy="1135277"/>
          </a:xfrm>
          <a:prstGeom prst="rect">
            <a:avLst/>
          </a:prstGeom>
          <a:noFill/>
        </p:spPr>
      </p:pic>
      <p:pic>
        <p:nvPicPr>
          <p:cNvPr id="32779" name="Picture 11" descr="C:\Users\Monique\AppData\Local\Microsoft\Windows\Temporary Internet Files\Content.IE5\JBFRMB2J\MC900441338[1].png"/>
          <p:cNvPicPr>
            <a:picLocks noChangeAspect="1" noChangeArrowheads="1"/>
          </p:cNvPicPr>
          <p:nvPr/>
        </p:nvPicPr>
        <p:blipFill>
          <a:blip r:embed="rId11" cstate="print"/>
          <a:srcRect/>
          <a:stretch>
            <a:fillRect/>
          </a:stretch>
        </p:blipFill>
        <p:spPr bwMode="auto">
          <a:xfrm>
            <a:off x="1371600" y="1828800"/>
            <a:ext cx="1066800" cy="1066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7239000" cy="1143000"/>
          </a:xfrm>
        </p:spPr>
        <p:txBody>
          <a:bodyPr/>
          <a:lstStyle/>
          <a:p>
            <a:r>
              <a:rPr lang="en-US" dirty="0" smtClean="0">
                <a:solidFill>
                  <a:schemeClr val="accent1"/>
                </a:solidFill>
              </a:rPr>
              <a:t>Day 1-Syllabus</a:t>
            </a:r>
            <a:endParaRPr lang="en-US" dirty="0">
              <a:solidFill>
                <a:schemeClr val="accent1"/>
              </a:solidFill>
            </a:endParaRPr>
          </a:p>
        </p:txBody>
      </p:sp>
      <p:sp>
        <p:nvSpPr>
          <p:cNvPr id="6" name="Content Placeholder 5"/>
          <p:cNvSpPr>
            <a:spLocks noGrp="1"/>
          </p:cNvSpPr>
          <p:nvPr>
            <p:ph idx="1"/>
          </p:nvPr>
        </p:nvSpPr>
        <p:spPr/>
        <p:txBody>
          <a:bodyPr>
            <a:normAutofit fontScale="92500" lnSpcReduction="10000"/>
          </a:bodyPr>
          <a:lstStyle/>
          <a:p>
            <a:r>
              <a:rPr lang="en-US" sz="2000" dirty="0" smtClean="0">
                <a:solidFill>
                  <a:schemeClr val="accent1"/>
                </a:solidFill>
              </a:rPr>
              <a:t>Overview of Facilitator Instructional Skills</a:t>
            </a:r>
          </a:p>
          <a:p>
            <a:pPr lvl="1"/>
            <a:r>
              <a:rPr lang="en-US" sz="1800" dirty="0" smtClean="0">
                <a:solidFill>
                  <a:schemeClr val="accent1"/>
                </a:solidFill>
              </a:rPr>
              <a:t>Identifying effective distance learning skills</a:t>
            </a:r>
          </a:p>
          <a:p>
            <a:pPr lvl="1"/>
            <a:r>
              <a:rPr lang="en-US" sz="1800" dirty="0" smtClean="0">
                <a:solidFill>
                  <a:schemeClr val="accent1"/>
                </a:solidFill>
              </a:rPr>
              <a:t>Strategies to present skills to </a:t>
            </a:r>
            <a:r>
              <a:rPr lang="en-US" sz="1800" dirty="0" smtClean="0">
                <a:solidFill>
                  <a:schemeClr val="accent1"/>
                </a:solidFill>
              </a:rPr>
              <a:t>facilitators</a:t>
            </a:r>
          </a:p>
          <a:p>
            <a:pPr lvl="1"/>
            <a:r>
              <a:rPr lang="en-US" sz="1800" dirty="0" smtClean="0">
                <a:solidFill>
                  <a:schemeClr val="accent1"/>
                </a:solidFill>
              </a:rPr>
              <a:t>Reading-</a:t>
            </a:r>
            <a:r>
              <a:rPr lang="en-US" sz="1800" u="sng" dirty="0" smtClean="0">
                <a:solidFill>
                  <a:srgbClr val="002060"/>
                </a:solidFill>
              </a:rPr>
              <a:t>http://www.facultyfocus.com/articles/online-education/what-online-teachers-need-to-know/</a:t>
            </a:r>
            <a:endParaRPr lang="en-US" sz="2000" u="sng" dirty="0" smtClean="0">
              <a:solidFill>
                <a:srgbClr val="002060"/>
              </a:solidFill>
            </a:endParaRPr>
          </a:p>
          <a:p>
            <a:r>
              <a:rPr lang="en-US" sz="2000" dirty="0" smtClean="0">
                <a:solidFill>
                  <a:schemeClr val="accent1"/>
                </a:solidFill>
              </a:rPr>
              <a:t>Phases of Development for Distance Learning Facilitators</a:t>
            </a:r>
          </a:p>
          <a:p>
            <a:pPr lvl="1"/>
            <a:r>
              <a:rPr lang="en-US" sz="1800" dirty="0" smtClean="0">
                <a:solidFill>
                  <a:schemeClr val="accent1"/>
                </a:solidFill>
              </a:rPr>
              <a:t>Identify transition between stages</a:t>
            </a:r>
          </a:p>
          <a:p>
            <a:pPr lvl="1"/>
            <a:r>
              <a:rPr lang="en-US" sz="1800" dirty="0" smtClean="0">
                <a:solidFill>
                  <a:schemeClr val="accent1"/>
                </a:solidFill>
              </a:rPr>
              <a:t>Reading-</a:t>
            </a:r>
            <a:r>
              <a:rPr lang="en-US" sz="1800" u="sng" dirty="0" smtClean="0">
                <a:solidFill>
                  <a:srgbClr val="002060"/>
                </a:solidFill>
              </a:rPr>
              <a:t>Hitch, L. P., &amp; Hirsch. D.  (2001), Model Training Journal of  Academic Librarianship, 27(1), 15.</a:t>
            </a:r>
            <a:endParaRPr lang="en-US" sz="1800" u="sng" dirty="0" smtClean="0">
              <a:solidFill>
                <a:schemeClr val="accent1"/>
              </a:solidFill>
            </a:endParaRPr>
          </a:p>
          <a:p>
            <a:r>
              <a:rPr lang="en-US" sz="2000" dirty="0" smtClean="0">
                <a:solidFill>
                  <a:schemeClr val="accent1"/>
                </a:solidFill>
              </a:rPr>
              <a:t>Theories of Distance Learning</a:t>
            </a:r>
          </a:p>
          <a:p>
            <a:pPr lvl="1"/>
            <a:r>
              <a:rPr lang="en-US" sz="1800" dirty="0" smtClean="0">
                <a:solidFill>
                  <a:schemeClr val="accent1"/>
                </a:solidFill>
              </a:rPr>
              <a:t>Description of theories and examples</a:t>
            </a:r>
          </a:p>
          <a:p>
            <a:r>
              <a:rPr lang="en-US" sz="2000" dirty="0" smtClean="0">
                <a:solidFill>
                  <a:schemeClr val="accent1"/>
                </a:solidFill>
              </a:rPr>
              <a:t>Theories for Engaging Distance Learners</a:t>
            </a:r>
          </a:p>
          <a:p>
            <a:pPr lvl="1"/>
            <a:r>
              <a:rPr lang="en-US" sz="1800" dirty="0" smtClean="0">
                <a:solidFill>
                  <a:schemeClr val="accent1"/>
                </a:solidFill>
              </a:rPr>
              <a:t>Description of theories of distance learning and examples</a:t>
            </a:r>
          </a:p>
          <a:p>
            <a:pPr lvl="1"/>
            <a:r>
              <a:rPr lang="en-US" sz="1800" dirty="0" smtClean="0">
                <a:solidFill>
                  <a:schemeClr val="accent1"/>
                </a:solidFill>
              </a:rPr>
              <a:t>Reading-</a:t>
            </a:r>
            <a:r>
              <a:rPr lang="en-US" dirty="0" smtClean="0">
                <a:solidFill>
                  <a:srgbClr val="002060"/>
                </a:solidFill>
                <a:hlinkClick r:id="rId2" tooltip="Model Training."/>
              </a:rPr>
              <a:t>www.facultyfoc.com/articles/online-education/keeping-students-engaged-in-the-online-classroom</a:t>
            </a:r>
            <a:endParaRPr lang="en-US" dirty="0" smtClean="0">
              <a:solidFill>
                <a:srgbClr val="002060"/>
              </a:solidFill>
            </a:endParaRPr>
          </a:p>
          <a:p>
            <a:pPr lvl="1">
              <a:buFont typeface="Courier New" pitchFamily="49" charset="0"/>
              <a:buChar char="o"/>
            </a:pPr>
            <a:endParaRPr lang="en-US" dirty="0" smtClean="0">
              <a:solidFill>
                <a:schemeClr val="tx1"/>
              </a:solidFill>
            </a:endParaRPr>
          </a:p>
          <a:p>
            <a:pPr lvl="1"/>
            <a:endParaRPr lang="en-US" dirty="0" smtClean="0">
              <a:solidFill>
                <a:schemeClr val="accent1"/>
              </a:solidFill>
            </a:endParaRPr>
          </a:p>
          <a:p>
            <a:endParaRPr lang="en-US" dirty="0" smtClean="0">
              <a:solidFill>
                <a:schemeClr val="accent1"/>
              </a:solidFill>
            </a:endParaRPr>
          </a:p>
          <a:p>
            <a:pPr lvl="1"/>
            <a:endParaRPr lang="en-US" dirty="0">
              <a:solidFill>
                <a:schemeClr val="accen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609600"/>
          </a:xfrm>
        </p:spPr>
        <p:txBody>
          <a:bodyPr/>
          <a:lstStyle/>
          <a:p>
            <a:r>
              <a:rPr lang="en-US" dirty="0" smtClean="0">
                <a:solidFill>
                  <a:schemeClr val="accent1"/>
                </a:solidFill>
              </a:rPr>
              <a:t>Identifying Facilitator skills</a:t>
            </a:r>
            <a:endParaRPr lang="en-US" dirty="0">
              <a:solidFill>
                <a:schemeClr val="accent1"/>
              </a:solidFill>
            </a:endParaRPr>
          </a:p>
        </p:txBody>
      </p:sp>
      <p:sp>
        <p:nvSpPr>
          <p:cNvPr id="11" name="Text Placeholder 10"/>
          <p:cNvSpPr>
            <a:spLocks noGrp="1"/>
          </p:cNvSpPr>
          <p:nvPr>
            <p:ph type="body" idx="2"/>
          </p:nvPr>
        </p:nvSpPr>
        <p:spPr>
          <a:xfrm>
            <a:off x="457200" y="914400"/>
            <a:ext cx="5897880" cy="609600"/>
          </a:xfrm>
        </p:spPr>
        <p:txBody>
          <a:bodyPr/>
          <a:lstStyle/>
          <a:p>
            <a:r>
              <a:rPr lang="en-US" dirty="0" smtClean="0">
                <a:solidFill>
                  <a:srgbClr val="FF0000"/>
                </a:solidFill>
              </a:rPr>
              <a:t>Give an example of how a facilitator can demonstrate each of the  following skills.</a:t>
            </a:r>
            <a:endParaRPr lang="en-US" dirty="0">
              <a:solidFill>
                <a:srgbClr val="FF0000"/>
              </a:solidFill>
            </a:endParaRPr>
          </a:p>
        </p:txBody>
      </p:sp>
      <p:graphicFrame>
        <p:nvGraphicFramePr>
          <p:cNvPr id="10" name="Content Placeholder 9"/>
          <p:cNvGraphicFramePr>
            <a:graphicFrameLocks noGrp="1"/>
          </p:cNvGraphicFramePr>
          <p:nvPr>
            <p:ph sz="half" idx="1"/>
          </p:nvPr>
        </p:nvGraphicFramePr>
        <p:xfrm>
          <a:off x="457200" y="1676400"/>
          <a:ext cx="7315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2174</TotalTime>
  <Words>1896</Words>
  <Application>Microsoft Office PowerPoint</Application>
  <PresentationFormat>On-screen Show (4:3)</PresentationFormat>
  <Paragraphs>272</Paragraphs>
  <Slides>26</Slides>
  <Notes>8</Notes>
  <HiddenSlides>0</HiddenSlides>
  <MMClips>1</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Opulent</vt:lpstr>
      <vt:lpstr>Facilitator  Training Program</vt:lpstr>
      <vt:lpstr>Training program audience</vt:lpstr>
      <vt:lpstr>welcome</vt:lpstr>
      <vt:lpstr>Training program overview</vt:lpstr>
      <vt:lpstr>   </vt:lpstr>
      <vt:lpstr>                                         </vt:lpstr>
      <vt:lpstr>Training Assessment</vt:lpstr>
      <vt:lpstr>Day 1-Syllabus</vt:lpstr>
      <vt:lpstr>Identifying Facilitator skills</vt:lpstr>
      <vt:lpstr>Strategies to present effective facilitator skills</vt:lpstr>
      <vt:lpstr>Phases of Online faculty development</vt:lpstr>
      <vt:lpstr>Theories of distance learning</vt:lpstr>
      <vt:lpstr>Theories of distance learning cont.</vt:lpstr>
      <vt:lpstr>Day 2 syllabus</vt:lpstr>
      <vt:lpstr>Management and technology tools</vt:lpstr>
      <vt:lpstr>Mentors</vt:lpstr>
      <vt:lpstr>Learning platform</vt:lpstr>
      <vt:lpstr>Media Tools</vt:lpstr>
      <vt:lpstr>Media tool continued</vt:lpstr>
      <vt:lpstr>Day 3 Syllabus</vt:lpstr>
      <vt:lpstr>Student Collaboration</vt:lpstr>
      <vt:lpstr> Technology management</vt:lpstr>
      <vt:lpstr>Classroom management </vt:lpstr>
      <vt:lpstr>Classroom management cont.</vt:lpstr>
      <vt:lpstr>Conclusion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Facilitator  Training Program</dc:title>
  <dc:creator>Monique</dc:creator>
  <cp:lastModifiedBy>Monique</cp:lastModifiedBy>
  <cp:revision>1</cp:revision>
  <dcterms:created xsi:type="dcterms:W3CDTF">2014-11-16T14:50:08Z</dcterms:created>
  <dcterms:modified xsi:type="dcterms:W3CDTF">2014-11-18T03:04:46Z</dcterms:modified>
</cp:coreProperties>
</file>